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25DCB1-E3D9-4B33-BB7A-5EA09626B46F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01AD98-CE8F-464F-85C3-0F91CA912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064896" cy="6572272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i="1" u="sng" dirty="0" smtClean="0">
                <a:solidFill>
                  <a:srgbClr val="7030A0"/>
                </a:solidFill>
              </a:rPr>
              <a:t>Проектная деятельность как способ поддержки </a:t>
            </a:r>
            <a:br>
              <a:rPr lang="ru-RU" sz="4000" i="1" u="sng" dirty="0" smtClean="0">
                <a:solidFill>
                  <a:srgbClr val="7030A0"/>
                </a:solidFill>
              </a:rPr>
            </a:br>
            <a:r>
              <a:rPr lang="ru-RU" sz="4000" i="1" u="sng" dirty="0" smtClean="0">
                <a:solidFill>
                  <a:srgbClr val="7030A0"/>
                </a:solidFill>
              </a:rPr>
              <a:t> детской инициативы и самостоятельности</a:t>
            </a:r>
            <a:br>
              <a:rPr lang="ru-RU" sz="4000" i="1" u="sng" dirty="0" smtClean="0">
                <a:solidFill>
                  <a:srgbClr val="7030A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МБДОУ  Высокогорский детский сад № 2</a:t>
            </a:r>
            <a:b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методист: </a:t>
            </a:r>
            <a:r>
              <a:rPr lang="ru-RU" sz="1800" i="1" dirty="0" err="1" smtClean="0">
                <a:solidFill>
                  <a:schemeClr val="accent3">
                    <a:lumMod val="75000"/>
                  </a:schemeClr>
                </a:solidFill>
              </a:rPr>
              <a:t>Мандзюк</a:t>
            </a: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 З.К.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186766" cy="5554683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нашем детском саду педагоги активно используют метод проектов, он позволяет формировать активную, самостоятельную и инициативную позицию ребенка и поддерживать устойчивый познавательный интерес.</a:t>
            </a:r>
          </a:p>
          <a:p>
            <a:pPr>
              <a:buNone/>
            </a:pPr>
            <a:r>
              <a:rPr lang="ru-RU" dirty="0" smtClean="0"/>
              <a:t>Ребенок приобретает опыт деятельности, который соединяет в себе знания, умения, компетенции и ценности.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Проектная деятельность поддерживает детскую познавательную инициативу в условиях детского сада и семьи: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9642" cy="5043510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r>
              <a:rPr lang="ru-RU" sz="2700" b="1" dirty="0" smtClean="0"/>
              <a:t>помогает получить ребенку ранний социальный позитивный опыт реализации собственных замыслов. Если то, что наиболее значимо для ребенка еще и представляет интерес для других людей, он оказывается в ситуации социального принятия, которая стимулирует его личностный рост и самореализацию. </a:t>
            </a:r>
          </a:p>
          <a:p>
            <a:pPr lvl="0"/>
            <a:r>
              <a:rPr lang="ru-RU" sz="2700" b="1" dirty="0" smtClean="0"/>
              <a:t>возрастающая динамичность внутри общественных взаимоотношений, требует поиска новых, нестандартных действий в самых разных обстоятельствах. Нестандартность действий основывается на оригинальности мышления. </a:t>
            </a:r>
          </a:p>
          <a:p>
            <a:pPr lvl="0"/>
            <a:r>
              <a:rPr lang="ru-RU" sz="2700" b="1" dirty="0" smtClean="0"/>
              <a:t>проектная деятельность помогает выйти за пределы культуры (познавательная инициатива) культурно-адекватным способом. Именно проектная деятельность позволяет не только поддерживать детскую инициативу, но и оформить ее в виде культурно-значимого продукта. 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357166"/>
            <a:ext cx="8072494" cy="5811847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Проектная деятельность развивает творческое и критическое мышление, самодисциплину, культуру речи, позволяет участникам быть более активными в дошкольной жизни, способствует развитию у детей и педагогов навыков общения в группе, умение отстаивать и доказывать свою точку зрения, умения публичного выступления.</a:t>
            </a:r>
          </a:p>
          <a:p>
            <a:r>
              <a:rPr lang="ru-RU" dirty="0" smtClean="0"/>
              <a:t>В детском саду темы проектов основываются на воспроизведении домашней жизни с постепенным расширением до воспроизведения жизни общественной.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Главное условие – помнить, что метод проектов нацелен не на интеграцию уже имеющихся знаний, а на применение и приобретение новых.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643338" cy="4525963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Например, каждый ребенок построил домик для своей куклы, воспитатель предлагает их поставить рядом. Из большого числа домиков вырастают улицы. Улицы должны иметь названия, дома – номера. Дети знакомятся с буквами и цифрами, приобретая новые знания.</a:t>
            </a:r>
          </a:p>
          <a:p>
            <a:pPr>
              <a:buNone/>
            </a:pPr>
            <a:r>
              <a:rPr lang="ru-RU" dirty="0" smtClean="0"/>
              <a:t> К реализации проектов можно привлекать родителей дошкольников. Они помогут детям собрать и оформить материалы.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SDC13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32653"/>
            <a:ext cx="3500462" cy="2625347"/>
          </a:xfrm>
          <a:prstGeom prst="rect">
            <a:avLst/>
          </a:prstGeom>
          <a:noFill/>
        </p:spPr>
      </p:pic>
      <p:pic>
        <p:nvPicPr>
          <p:cNvPr id="1027" name="Picture 3" descr="C:\Users\user\Desktop\SDC13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142984"/>
            <a:ext cx="300039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8186766" cy="5768997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каждом проекте нужно увидеть и отметить что-то хорошее, создать каждому ребенку ситуацию успеха.</a:t>
            </a:r>
          </a:p>
          <a:p>
            <a:pPr>
              <a:buNone/>
            </a:pPr>
            <a:r>
              <a:rPr lang="ru-RU" dirty="0" smtClean="0"/>
              <a:t>Мотивация усиливается благодаря творческому характеру детской деятельности, ребенок знакомится с различными точками зрения, имеет возможность высказать и обосновать свое мнение.</a:t>
            </a:r>
          </a:p>
          <a:p>
            <a:pPr>
              <a:buNone/>
            </a:pPr>
            <a:r>
              <a:rPr lang="ru-RU" dirty="0" smtClean="0"/>
              <a:t>Проектная деятельность представляет большой интерес не только для  детей, но и для родителей и педагогов и доказала свою эффективность.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61547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Работа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над проектом имеет большое значение для развития познавательных интересов ребенка, а общее дело развивает коммуникативные и нравственные качества, формирует навыки исследовательской деятельности, развивает познавательную активность, самостоятельность, творчество, умение планировать. Такие качества способствуют успешному обучению и социализации детей в школе.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G:\проект Молокознайка\молоко в ча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038600" cy="3028950"/>
          </a:xfrm>
          <a:prstGeom prst="rect">
            <a:avLst/>
          </a:prstGeom>
          <a:noFill/>
        </p:spPr>
      </p:pic>
      <p:pic>
        <p:nvPicPr>
          <p:cNvPr id="1032" name="Picture 8" descr="G:\проект Молокознайка\P105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</a:t>
            </a:r>
            <a:br>
              <a:rPr lang="ru-RU" sz="8800" dirty="0" smtClean="0"/>
            </a:br>
            <a:r>
              <a:rPr lang="ru-RU" sz="8800" dirty="0" smtClean="0"/>
              <a:t> 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354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Проектная деятельность как способ поддержки   детской инициативы и самостоятельности     МБДОУ  Высокогорский детский сад № 2 методист: Мандзюк З.К. </vt:lpstr>
      <vt:lpstr>Слайд 2</vt:lpstr>
      <vt:lpstr> Проектная деятельность поддерживает детскую познавательную инициативу в условиях детского сада и семьи:  </vt:lpstr>
      <vt:lpstr>Слайд 4</vt:lpstr>
      <vt:lpstr>Главное условие – помнить, что метод проектов нацелен не на интеграцию уже имеющихся знаний, а на применение и приобретение новых.</vt:lpstr>
      <vt:lpstr>Слайд 6</vt:lpstr>
      <vt:lpstr>  Работа над проектом имеет большое значение для развития познавательных интересов ребенка, а общее дело развивает коммуникативные и нравственные качества, формирует навыки исследовательской деятельности, развивает познавательную активность, самостоятельность, творчество, умение планировать. Такие качества способствуют успешному обучению и социализации детей в школе.  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воспитателя 1 категории Лифановой Татьяны Николаевны по теме: Способы поддержки детской инициативности и самостоятельности</dc:title>
  <dc:creator>Вика</dc:creator>
  <cp:lastModifiedBy>user</cp:lastModifiedBy>
  <cp:revision>24</cp:revision>
  <dcterms:created xsi:type="dcterms:W3CDTF">2015-08-16T12:43:27Z</dcterms:created>
  <dcterms:modified xsi:type="dcterms:W3CDTF">2016-11-15T09:38:12Z</dcterms:modified>
</cp:coreProperties>
</file>