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9D365-9D7A-4FC8-AA0F-646D251B2A8E}" type="datetimeFigureOut">
              <a:rPr lang="ru-RU"/>
              <a:pPr>
                <a:defRPr/>
              </a:pPr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804AA-F699-4513-A79F-156515C76B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085BB-B566-4993-8A21-CBF29B46BB3E}" type="datetimeFigureOut">
              <a:rPr lang="ru-RU"/>
              <a:pPr>
                <a:defRPr/>
              </a:pPr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5F444-5144-4720-977E-1333EEE0EB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C4F6C-FB7E-4530-ABCA-5277DFC9884F}" type="datetimeFigureOut">
              <a:rPr lang="ru-RU"/>
              <a:pPr>
                <a:defRPr/>
              </a:pPr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BAE63-3390-4E8B-B9A0-8D0D638994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58B7A-72F4-4B99-AF54-7601CEDE52F2}" type="datetimeFigureOut">
              <a:rPr lang="ru-RU"/>
              <a:pPr>
                <a:defRPr/>
              </a:pPr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16307-370C-4842-BE91-1DA2488EED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ED1B2-D3B7-43CB-9152-27A7F90253F9}" type="datetimeFigureOut">
              <a:rPr lang="ru-RU"/>
              <a:pPr>
                <a:defRPr/>
              </a:pPr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86653-AF2F-44DA-A998-A7FB7CA692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34ABB-7E1D-4E0D-A3E7-1DBAB8AE7875}" type="datetimeFigureOut">
              <a:rPr lang="ru-RU"/>
              <a:pPr>
                <a:defRPr/>
              </a:pPr>
              <a:t>14.11.2021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38570-71D7-4AC7-A2DD-3488EF50E6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8A9CA-EFE0-40DB-B741-411F613AD9AF}" type="datetimeFigureOut">
              <a:rPr lang="ru-RU"/>
              <a:pPr>
                <a:defRPr/>
              </a:pPr>
              <a:t>14.11.2021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FB9BB-0F21-471A-B3AE-3A1B40D41D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62B93-8180-4233-AFEE-77DBBC0E9962}" type="datetimeFigureOut">
              <a:rPr lang="ru-RU"/>
              <a:pPr>
                <a:defRPr/>
              </a:pPr>
              <a:t>14.11.2021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F3035-ADEC-47BE-A7F7-1B5125C36C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BF2A4-32A5-46EF-B19D-EEBD0AA63B88}" type="datetimeFigureOut">
              <a:rPr lang="ru-RU"/>
              <a:pPr>
                <a:defRPr/>
              </a:pPr>
              <a:t>14.11.2021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9A13B-3D7C-4047-BF8C-040CB82343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41223-1C47-48A6-9679-E4662C4573A0}" type="datetimeFigureOut">
              <a:rPr lang="ru-RU"/>
              <a:pPr>
                <a:defRPr/>
              </a:pPr>
              <a:t>14.11.2021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F8EF2-AB9A-4C0F-ABD8-B2B00052CB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ACBD1-BB2B-4D00-A253-9CB9C7D90E4B}" type="datetimeFigureOut">
              <a:rPr lang="ru-RU"/>
              <a:pPr>
                <a:defRPr/>
              </a:pPr>
              <a:t>14.11.2021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9F72E-C238-4C70-81A1-0CE4A9B703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3E7FA9B-E2E4-47D5-BD92-7EA84D582E76}" type="datetimeFigureOut">
              <a:rPr lang="ru-RU"/>
              <a:pPr>
                <a:defRPr/>
              </a:pPr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465EA6-A425-40AA-9DA8-A5BDA9ABB3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6642100"/>
            <a:ext cx="12461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388" y="476250"/>
            <a:ext cx="8785225" cy="619283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33" name="Picture 3" descr="http://i57.beon.ru/81/69/1056981/95/79914095/78782786_kotuy_lineyka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5288" y="0"/>
            <a:ext cx="41624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3" descr="http://i57.beon.ru/81/69/1056981/95/79914095/78782786_kotuy_lineyka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00563" y="0"/>
            <a:ext cx="41624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25060" y="980728"/>
            <a:ext cx="69494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  <a:cs typeface="+mn-cs"/>
              </a:rPr>
              <a:t>МБДОУ Высокогорский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  <a:cs typeface="+mn-cs"/>
              </a:rPr>
              <a:t>детский сад №2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Monotype Corsiva" pitchFamily="66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19672" y="2181057"/>
            <a:ext cx="64548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Группа раннего возраста «Карапузы»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3645024"/>
            <a:ext cx="68148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Comic Sans MS" pitchFamily="66" charset="0"/>
              </a:rPr>
              <a:t>«Самообслуживание и элементарный бытовой труд в раннем возрасте»</a:t>
            </a:r>
          </a:p>
          <a:p>
            <a:pPr algn="ctr"/>
            <a:endParaRPr lang="ru-RU" sz="2800" b="1" dirty="0">
              <a:latin typeface="Comic Sans MS" pitchFamily="66" charset="0"/>
            </a:endParaRPr>
          </a:p>
          <a:p>
            <a:pPr algn="ctr"/>
            <a:r>
              <a:rPr lang="ru-RU" sz="2800" b="1" smtClean="0">
                <a:latin typeface="Comic Sans MS" pitchFamily="66" charset="0"/>
              </a:rPr>
              <a:t>                      Кадилова</a:t>
            </a:r>
            <a:r>
              <a:rPr lang="ru-RU" sz="2800" b="1" dirty="0" smtClean="0">
                <a:latin typeface="Comic Sans MS" pitchFamily="66" charset="0"/>
              </a:rPr>
              <a:t> И.О.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7864" y="616530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2016 год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0072" y="712068"/>
            <a:ext cx="35821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mic Sans MS" pitchFamily="66" charset="0"/>
              </a:rPr>
              <a:t>Поиграли </a:t>
            </a:r>
            <a:r>
              <a:rPr lang="ru-RU" dirty="0" smtClean="0">
                <a:latin typeface="Comic Sans MS" pitchFamily="66" charset="0"/>
              </a:rPr>
              <a:t>дети </a:t>
            </a:r>
            <a:r>
              <a:rPr lang="ru-RU" dirty="0">
                <a:latin typeface="Comic Sans MS" pitchFamily="66" charset="0"/>
              </a:rPr>
              <a:t>дружно,</a:t>
            </a:r>
          </a:p>
          <a:p>
            <a:r>
              <a:rPr lang="ru-RU" dirty="0">
                <a:latin typeface="Comic Sans MS" pitchFamily="66" charset="0"/>
              </a:rPr>
              <a:t>После спать ложиться нужно.</a:t>
            </a:r>
          </a:p>
          <a:p>
            <a:r>
              <a:rPr lang="ru-RU" dirty="0">
                <a:latin typeface="Comic Sans MS" pitchFamily="66" charset="0"/>
              </a:rPr>
              <a:t>Наступает тихий час,</a:t>
            </a:r>
          </a:p>
          <a:p>
            <a:r>
              <a:rPr lang="ru-RU" dirty="0">
                <a:latin typeface="Comic Sans MS" pitchFamily="66" charset="0"/>
              </a:rPr>
              <a:t>Тишина нужна сейчас</a:t>
            </a:r>
            <a:r>
              <a:rPr lang="ru-RU" dirty="0"/>
              <a:t>.</a:t>
            </a:r>
          </a:p>
        </p:txBody>
      </p:sp>
      <p:pic>
        <p:nvPicPr>
          <p:cNvPr id="9218" name="Picture 2" descr="C:\Users\User\Desktop\на собранеи 15.11.2016\фото\P105034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4439477" cy="332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на собранеи 15.11.2016\фото\P105033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219" y="4149080"/>
            <a:ext cx="3166224" cy="237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на собранеи 15.11.2016\фото\P105033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1350" y="1901717"/>
            <a:ext cx="3047489" cy="228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User\Desktop\на собранеи 15.11.2016\фото\P105033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4224562"/>
            <a:ext cx="3113080" cy="233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576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815272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Comic Sans MS" pitchFamily="66" charset="0"/>
              </a:rPr>
              <a:t>СПАСИБО ЗА ВНИМАНИЕ!!!</a:t>
            </a:r>
            <a:endParaRPr lang="ru-RU" sz="3600" dirty="0">
              <a:latin typeface="Comic Sans MS" pitchFamily="66" charset="0"/>
            </a:endParaRPr>
          </a:p>
        </p:txBody>
      </p:sp>
      <p:pic>
        <p:nvPicPr>
          <p:cNvPr id="10243" name="Picture 3" descr="C:\Users\User\Desktop\на собранеи 15.11.2016\фото\P105025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815272"/>
            <a:ext cx="3422123" cy="256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на собранеи 15.11.2016\фото\P105026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851" y="1990699"/>
            <a:ext cx="3323861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User\Desktop\на собранеи 15.11.2016\фото\P105027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3717032"/>
            <a:ext cx="3137637" cy="235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User\Desktop\на собранеи 15.11.2016\фото\P105028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8506" y="4077072"/>
            <a:ext cx="3375853" cy="253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374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а собранеи 15.11.2016\фото\P105029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3623387" cy="271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на собранеи 15.11.2016\фото\P105029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3068960"/>
            <a:ext cx="4544700" cy="34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на собранеи 15.11.2016\фото\P105025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7" y="3501008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908720"/>
            <a:ext cx="29523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omic Sans MS" pitchFamily="66" charset="0"/>
              </a:rPr>
              <a:t>Ручки мыли,</a:t>
            </a:r>
          </a:p>
          <a:p>
            <a:r>
              <a:rPr lang="ru-RU" sz="2000" dirty="0">
                <a:latin typeface="Comic Sans MS" pitchFamily="66" charset="0"/>
              </a:rPr>
              <a:t>Щечки мыли,</a:t>
            </a:r>
          </a:p>
          <a:p>
            <a:r>
              <a:rPr lang="ru-RU" sz="2000" dirty="0" err="1">
                <a:latin typeface="Comic Sans MS" pitchFamily="66" charset="0"/>
              </a:rPr>
              <a:t>Hосик</a:t>
            </a:r>
            <a:r>
              <a:rPr lang="ru-RU" sz="2000" dirty="0">
                <a:latin typeface="Comic Sans MS" pitchFamily="66" charset="0"/>
              </a:rPr>
              <a:t> мыли,</a:t>
            </a:r>
          </a:p>
          <a:p>
            <a:r>
              <a:rPr lang="ru-RU" sz="2000" dirty="0">
                <a:latin typeface="Comic Sans MS" pitchFamily="66" charset="0"/>
              </a:rPr>
              <a:t>И теперь мы чистые,</a:t>
            </a:r>
          </a:p>
          <a:p>
            <a:r>
              <a:rPr lang="ru-RU" sz="2000" dirty="0">
                <a:latin typeface="Comic Sans MS" pitchFamily="66" charset="0"/>
              </a:rPr>
              <a:t>Зайчики пушистые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48064" y="980728"/>
            <a:ext cx="3384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mic Sans MS" pitchFamily="66" charset="0"/>
              </a:rPr>
              <a:t>А у нас есть ложки</a:t>
            </a:r>
          </a:p>
          <a:p>
            <a:r>
              <a:rPr lang="ru-RU" dirty="0">
                <a:latin typeface="Comic Sans MS" pitchFamily="66" charset="0"/>
              </a:rPr>
              <a:t>Волшебные немножко.</a:t>
            </a:r>
          </a:p>
          <a:p>
            <a:r>
              <a:rPr lang="ru-RU" dirty="0">
                <a:latin typeface="Comic Sans MS" pitchFamily="66" charset="0"/>
              </a:rPr>
              <a:t>Вот — тарелка, вот — еда.</a:t>
            </a:r>
          </a:p>
          <a:p>
            <a:r>
              <a:rPr lang="ru-RU" dirty="0">
                <a:latin typeface="Comic Sans MS" pitchFamily="66" charset="0"/>
              </a:rPr>
              <a:t>Не осталось и </a:t>
            </a:r>
            <a:r>
              <a:rPr lang="ru-RU" dirty="0" smtClean="0">
                <a:latin typeface="Comic Sans MS" pitchFamily="66" charset="0"/>
              </a:rPr>
              <a:t>следа!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2050" name="Picture 2" descr="C:\Users\User\Desktop\на собранеи 15.11.2016\фото\P105031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861757"/>
            <a:ext cx="3518133" cy="26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на собранеи 15.11.2016\фото\P105033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4433" y="2564904"/>
            <a:ext cx="4597236" cy="344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на собранеи 15.11.2016\фото\P105033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685545"/>
            <a:ext cx="2928150" cy="219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36096" y="836712"/>
            <a:ext cx="32221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mic Sans MS" pitchFamily="66" charset="0"/>
              </a:rPr>
              <a:t>Мы дружны с печатным словом, </a:t>
            </a:r>
          </a:p>
          <a:p>
            <a:r>
              <a:rPr lang="ru-RU" dirty="0">
                <a:latin typeface="Comic Sans MS" pitchFamily="66" charset="0"/>
              </a:rPr>
              <a:t>Если б не было его, </a:t>
            </a:r>
          </a:p>
          <a:p>
            <a:r>
              <a:rPr lang="ru-RU" dirty="0">
                <a:latin typeface="Comic Sans MS" pitchFamily="66" charset="0"/>
              </a:rPr>
              <a:t>Ни о старом, ни о новом </a:t>
            </a:r>
          </a:p>
          <a:p>
            <a:r>
              <a:rPr lang="ru-RU" dirty="0">
                <a:latin typeface="Comic Sans MS" pitchFamily="66" charset="0"/>
              </a:rPr>
              <a:t>Мы не знали б</a:t>
            </a:r>
            <a:r>
              <a:rPr lang="ru-RU" dirty="0" smtClean="0">
                <a:latin typeface="Comic Sans MS" pitchFamily="66" charset="0"/>
              </a:rPr>
              <a:t> </a:t>
            </a:r>
            <a:r>
              <a:rPr lang="ru-RU" dirty="0">
                <a:latin typeface="Comic Sans MS" pitchFamily="66" charset="0"/>
              </a:rPr>
              <a:t>ничего</a:t>
            </a:r>
            <a:r>
              <a:rPr lang="ru-RU" dirty="0"/>
              <a:t>! </a:t>
            </a:r>
          </a:p>
        </p:txBody>
      </p:sp>
      <p:pic>
        <p:nvPicPr>
          <p:cNvPr id="3074" name="Picture 2" descr="C:\Users\User\Desktop\на собранеи 15.11.2016\фото\P105033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58091"/>
            <a:ext cx="4382229" cy="328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на собранеи 15.11.2016\фото\P105028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2774515"/>
            <a:ext cx="4094197" cy="307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на собранеи 15.11.2016\фото\P105027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86" y="3933056"/>
            <a:ext cx="3493296" cy="261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08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68144" y="692696"/>
            <a:ext cx="2934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mic Sans MS" pitchFamily="66" charset="0"/>
              </a:rPr>
              <a:t>Хороши у нас игрушки: </a:t>
            </a:r>
          </a:p>
          <a:p>
            <a:r>
              <a:rPr lang="ru-RU" dirty="0">
                <a:latin typeface="Comic Sans MS" pitchFamily="66" charset="0"/>
              </a:rPr>
              <a:t>Куклы, мишки и хлопушки, </a:t>
            </a:r>
          </a:p>
          <a:p>
            <a:r>
              <a:rPr lang="ru-RU" dirty="0">
                <a:latin typeface="Comic Sans MS" pitchFamily="66" charset="0"/>
              </a:rPr>
              <a:t>С ними весело </a:t>
            </a:r>
            <a:r>
              <a:rPr lang="ru-RU" dirty="0" smtClean="0">
                <a:latin typeface="Comic Sans MS" pitchFamily="66" charset="0"/>
              </a:rPr>
              <a:t>играть</a:t>
            </a:r>
            <a:r>
              <a:rPr lang="ru-RU" dirty="0">
                <a:latin typeface="Comic Sans MS" pitchFamily="66" charset="0"/>
              </a:rPr>
              <a:t>!</a:t>
            </a:r>
          </a:p>
        </p:txBody>
      </p:sp>
      <p:pic>
        <p:nvPicPr>
          <p:cNvPr id="4098" name="Picture 2" descr="C:\Users\User\Desktop\на собранеи 15.11.2016\фото\P105028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17681"/>
            <a:ext cx="3400916" cy="255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на собранеи 15.11.2016\фото\P105030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8082" y="1852314"/>
            <a:ext cx="3327942" cy="249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на собранеи 15.11.2016\фото\P105026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3407482" cy="255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4005064"/>
            <a:ext cx="3381159" cy="251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350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64088" y="764704"/>
            <a:ext cx="3384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mic Sans MS" pitchFamily="66" charset="0"/>
              </a:rPr>
              <a:t>Как </a:t>
            </a:r>
            <a:r>
              <a:rPr lang="ru-RU" dirty="0" smtClean="0">
                <a:latin typeface="Comic Sans MS" pitchFamily="66" charset="0"/>
              </a:rPr>
              <a:t>играли </a:t>
            </a:r>
            <a:r>
              <a:rPr lang="ru-RU" dirty="0">
                <a:latin typeface="Comic Sans MS" pitchFamily="66" charset="0"/>
              </a:rPr>
              <a:t>детки дружно!</a:t>
            </a:r>
          </a:p>
          <a:p>
            <a:r>
              <a:rPr lang="ru-RU" dirty="0">
                <a:latin typeface="Comic Sans MS" pitchFamily="66" charset="0"/>
              </a:rPr>
              <a:t>Но убрать игрушки нужно, </a:t>
            </a:r>
          </a:p>
          <a:p>
            <a:r>
              <a:rPr lang="ru-RU" dirty="0">
                <a:latin typeface="Comic Sans MS" pitchFamily="66" charset="0"/>
              </a:rPr>
              <a:t>Чтобы завтра их опять</a:t>
            </a:r>
          </a:p>
          <a:p>
            <a:r>
              <a:rPr lang="ru-RU" dirty="0">
                <a:latin typeface="Comic Sans MS" pitchFamily="66" charset="0"/>
              </a:rPr>
              <a:t>Нам на полке отыскать</a:t>
            </a:r>
            <a:r>
              <a:rPr lang="ru-RU" dirty="0"/>
              <a:t>.</a:t>
            </a:r>
          </a:p>
        </p:txBody>
      </p:sp>
      <p:pic>
        <p:nvPicPr>
          <p:cNvPr id="5122" name="Picture 2" descr="C:\Users\User\Desktop\на собранеи 15.11.2016\фото\P105032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3" y="768698"/>
            <a:ext cx="3547069" cy="266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на собранеи 15.11.2016\фото\P105032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839" y="3645024"/>
            <a:ext cx="3900611" cy="292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на собранеи 15.11.2016\фото\P105032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211" y="2636912"/>
            <a:ext cx="4318013" cy="323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48064" y="806564"/>
            <a:ext cx="35821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mic Sans MS" pitchFamily="66" charset="0"/>
              </a:rPr>
              <a:t>Я сегодня рисовала</a:t>
            </a:r>
          </a:p>
          <a:p>
            <a:r>
              <a:rPr lang="ru-RU" dirty="0">
                <a:latin typeface="Comic Sans MS" pitchFamily="66" charset="0"/>
              </a:rPr>
              <a:t>птичку, что в саду поёт.</a:t>
            </a:r>
          </a:p>
          <a:p>
            <a:r>
              <a:rPr lang="ru-RU" dirty="0">
                <a:latin typeface="Comic Sans MS" pitchFamily="66" charset="0"/>
              </a:rPr>
              <a:t>Малевала, малевала...</a:t>
            </a:r>
          </a:p>
          <a:p>
            <a:r>
              <a:rPr lang="ru-RU" dirty="0">
                <a:latin typeface="Comic Sans MS" pitchFamily="66" charset="0"/>
              </a:rPr>
              <a:t>Получился самолёт.</a:t>
            </a:r>
          </a:p>
          <a:p>
            <a:r>
              <a:rPr lang="ru-RU" dirty="0">
                <a:latin typeface="Comic Sans MS" pitchFamily="66" charset="0"/>
              </a:rPr>
              <a:t>Подрисую птичке хвостик,</a:t>
            </a:r>
          </a:p>
          <a:p>
            <a:r>
              <a:rPr lang="ru-RU" dirty="0">
                <a:latin typeface="Comic Sans MS" pitchFamily="66" charset="0"/>
              </a:rPr>
              <a:t>постараюсь от </a:t>
            </a:r>
            <a:r>
              <a:rPr lang="ru-RU" dirty="0" smtClean="0">
                <a:latin typeface="Comic Sans MS" pitchFamily="66" charset="0"/>
              </a:rPr>
              <a:t>души!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6146" name="Picture 2" descr="C:\Users\User\Desktop\на собранеи 15.11.2016\фото\P105026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76120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на собранеи 15.11.2016\фото\P105026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645024"/>
            <a:ext cx="3834071" cy="287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на собранеи 15.11.2016\фото\P105027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1684" y="3068960"/>
            <a:ext cx="4108652" cy="308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039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76056" y="836712"/>
            <a:ext cx="33843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mic Sans MS" pitchFamily="66" charset="0"/>
              </a:rPr>
              <a:t>Разве это человек?</a:t>
            </a:r>
          </a:p>
          <a:p>
            <a:r>
              <a:rPr lang="ru-RU" dirty="0">
                <a:latin typeface="Comic Sans MS" pitchFamily="66" charset="0"/>
              </a:rPr>
              <a:t>Это целая гора!</a:t>
            </a:r>
          </a:p>
          <a:p>
            <a:r>
              <a:rPr lang="ru-RU" dirty="0">
                <a:latin typeface="Comic Sans MS" pitchFamily="66" charset="0"/>
              </a:rPr>
              <a:t>— Просто этот человек</a:t>
            </a:r>
          </a:p>
          <a:p>
            <a:r>
              <a:rPr lang="ru-RU" dirty="0">
                <a:latin typeface="Comic Sans MS" pitchFamily="66" charset="0"/>
              </a:rPr>
              <a:t>Вдет в штаны и свитера.</a:t>
            </a:r>
          </a:p>
          <a:p>
            <a:r>
              <a:rPr lang="ru-RU" dirty="0" smtClean="0">
                <a:latin typeface="Comic Sans MS" pitchFamily="66" charset="0"/>
              </a:rPr>
              <a:t>Шарфом </a:t>
            </a:r>
            <a:r>
              <a:rPr lang="ru-RU" dirty="0">
                <a:latin typeface="Comic Sans MS" pitchFamily="66" charset="0"/>
              </a:rPr>
              <a:t>он замотан туго.</a:t>
            </a:r>
          </a:p>
          <a:p>
            <a:r>
              <a:rPr lang="ru-RU" dirty="0">
                <a:latin typeface="Comic Sans MS" pitchFamily="66" charset="0"/>
              </a:rPr>
              <a:t>Вдруг к обеду будет вьюга?</a:t>
            </a:r>
          </a:p>
        </p:txBody>
      </p:sp>
      <p:pic>
        <p:nvPicPr>
          <p:cNvPr id="7170" name="Picture 2" descr="C:\Users\User\Desktop\на собранеи 15.11.2016\фото\P105013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на собранеи 15.11.2016\фото\P105025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3068960"/>
            <a:ext cx="4291348" cy="321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на собранеи 15.11.2016\фото\P105025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439" y="3933056"/>
            <a:ext cx="3406119" cy="255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725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80112" y="764704"/>
            <a:ext cx="3222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mic Sans MS" pitchFamily="66" charset="0"/>
              </a:rPr>
              <a:t>Ставни закрываются,</a:t>
            </a:r>
          </a:p>
          <a:p>
            <a:r>
              <a:rPr lang="ru-RU" dirty="0">
                <a:latin typeface="Comic Sans MS" pitchFamily="66" charset="0"/>
              </a:rPr>
              <a:t>Дети </a:t>
            </a:r>
            <a:r>
              <a:rPr lang="ru-RU" dirty="0" smtClean="0">
                <a:latin typeface="Comic Sans MS" pitchFamily="66" charset="0"/>
              </a:rPr>
              <a:t>раздеваются…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8194" name="Picture 2" descr="C:\Users\User\Desktop\на собранеи 15.11.2016\фото\P105030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4175448" cy="313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на собранеи 15.11.2016\фото\P105030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1068" y="2636912"/>
            <a:ext cx="5101148" cy="382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на собранеи 15.11.2016\фото\P105030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425222"/>
      </p:ext>
    </p:extLst>
  </p:cSld>
  <p:clrMapOvr>
    <a:masterClrMapping/>
  </p:clrMapOvr>
</p:sld>
</file>

<file path=ppt/theme/theme1.xml><?xml version="1.0" encoding="utf-8"?>
<a:theme xmlns:a="http://schemas.openxmlformats.org/drawingml/2006/main" name="Фокина Л. П. Котята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Фокина Л. П. Котята4</Template>
  <TotalTime>73</TotalTime>
  <Words>206</Words>
  <Application>Microsoft Office PowerPoint</Application>
  <PresentationFormat>Экран (4:3)</PresentationFormat>
  <Paragraphs>46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Comic Sans MS</vt:lpstr>
      <vt:lpstr>Monotype Corsiva</vt:lpstr>
      <vt:lpstr>Times New Roman</vt:lpstr>
      <vt:lpstr>Фокина Л. П. Котята4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lenovo</cp:lastModifiedBy>
  <cp:revision>23</cp:revision>
  <dcterms:created xsi:type="dcterms:W3CDTF">2013-03-27T09:59:03Z</dcterms:created>
  <dcterms:modified xsi:type="dcterms:W3CDTF">2021-11-14T04:37:44Z</dcterms:modified>
</cp:coreProperties>
</file>