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4" r:id="rId7"/>
    <p:sldId id="263" r:id="rId8"/>
    <p:sldId id="262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2" d="100"/>
          <a:sy n="42" d="100"/>
        </p:scale>
        <p:origin x="92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428DB19-A643-4445-AB96-1208DDC800C3}" type="datetimeFigureOut">
              <a:rPr lang="ru-RU" smtClean="0"/>
              <a:t>13.11.2021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39D58AF9-1B2D-413A-B888-67BA4EA0AD8A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1423903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8DB19-A643-4445-AB96-1208DDC800C3}" type="datetimeFigureOut">
              <a:rPr lang="ru-RU" smtClean="0"/>
              <a:t>13.11.2021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58AF9-1B2D-413A-B888-67BA4EA0AD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91858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8DB19-A643-4445-AB96-1208DDC800C3}" type="datetimeFigureOut">
              <a:rPr lang="ru-RU" smtClean="0"/>
              <a:t>13.11.2021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58AF9-1B2D-413A-B888-67BA4EA0AD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46045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8DB19-A643-4445-AB96-1208DDC800C3}" type="datetimeFigureOut">
              <a:rPr lang="ru-RU" smtClean="0"/>
              <a:t>13.11.2021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58AF9-1B2D-413A-B888-67BA4EA0AD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62753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F428DB19-A643-4445-AB96-1208DDC800C3}" type="datetimeFigureOut">
              <a:rPr lang="ru-RU" smtClean="0"/>
              <a:t>13.11.2021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39D58AF9-1B2D-413A-B888-67BA4EA0AD8A}" type="slidenum">
              <a:rPr lang="ru-RU" smtClean="0"/>
              <a:t>‹#›</a:t>
            </a:fld>
            <a:endParaRPr lang="ru-RU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21538544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8DB19-A643-4445-AB96-1208DDC800C3}" type="datetimeFigureOut">
              <a:rPr lang="ru-RU" smtClean="0"/>
              <a:t>13.11.2021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58AF9-1B2D-413A-B888-67BA4EA0AD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0572373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8DB19-A643-4445-AB96-1208DDC800C3}" type="datetimeFigureOut">
              <a:rPr lang="ru-RU" smtClean="0"/>
              <a:t>13.11.2021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58AF9-1B2D-413A-B888-67BA4EA0AD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5802394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8DB19-A643-4445-AB96-1208DDC800C3}" type="datetimeFigureOut">
              <a:rPr lang="ru-RU" smtClean="0"/>
              <a:t>13.11.2021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58AF9-1B2D-413A-B888-67BA4EA0AD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38960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8DB19-A643-4445-AB96-1208DDC800C3}" type="datetimeFigureOut">
              <a:rPr lang="ru-RU" smtClean="0"/>
              <a:t>13.11.2021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58AF9-1B2D-413A-B888-67BA4EA0AD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58702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F428DB19-A643-4445-AB96-1208DDC800C3}" type="datetimeFigureOut">
              <a:rPr lang="ru-RU" smtClean="0"/>
              <a:t>13.11.2021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39D58AF9-1B2D-413A-B888-67BA4EA0AD8A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54757754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F428DB19-A643-4445-AB96-1208DDC800C3}" type="datetimeFigureOut">
              <a:rPr lang="ru-RU" smtClean="0"/>
              <a:t>13.11.2021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39D58AF9-1B2D-413A-B888-67BA4EA0AD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30438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F428DB19-A643-4445-AB96-1208DDC800C3}" type="datetimeFigureOut">
              <a:rPr lang="ru-RU" smtClean="0"/>
              <a:t>13.11.2021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39D58AF9-1B2D-413A-B888-67BA4EA0AD8A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530096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8523" y="800100"/>
            <a:ext cx="10318418" cy="4693276"/>
          </a:xfrm>
        </p:spPr>
        <p:txBody>
          <a:bodyPr/>
          <a:lstStyle/>
          <a:p>
            <a:r>
              <a:rPr lang="ru-RU" sz="3600" dirty="0" smtClean="0"/>
              <a:t>МБДОУ Высокогорский </a:t>
            </a:r>
            <a:br>
              <a:rPr lang="ru-RU" sz="3600" dirty="0" smtClean="0"/>
            </a:br>
            <a:r>
              <a:rPr lang="ru-RU" sz="3600" dirty="0" smtClean="0"/>
              <a:t>детский сад №2</a:t>
            </a:r>
            <a:br>
              <a:rPr lang="ru-RU" sz="3600" dirty="0" smtClean="0"/>
            </a:br>
            <a:r>
              <a:rPr lang="ru-RU" sz="3600" dirty="0"/>
              <a:t/>
            </a:r>
            <a:br>
              <a:rPr lang="ru-RU" sz="3600" dirty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>Эксперимент-наблюдение</a:t>
            </a:r>
            <a:br>
              <a:rPr lang="ru-RU" sz="3600" dirty="0" smtClean="0"/>
            </a:br>
            <a:r>
              <a:rPr lang="ru-RU" sz="3600" dirty="0" smtClean="0"/>
              <a:t>«Выращиваем траву для кошек»</a:t>
            </a:r>
            <a:br>
              <a:rPr lang="ru-RU" sz="3600" dirty="0" smtClean="0"/>
            </a:br>
            <a:r>
              <a:rPr lang="ru-RU" sz="2000" dirty="0"/>
              <a:t> </a:t>
            </a:r>
            <a:r>
              <a:rPr lang="ru-RU" sz="2000" dirty="0" smtClean="0"/>
              <a:t>Воспитатель: </a:t>
            </a:r>
            <a:r>
              <a:rPr lang="ru-RU" sz="2000" dirty="0" err="1" smtClean="0"/>
              <a:t>Кадилова</a:t>
            </a:r>
            <a:r>
              <a:rPr lang="ru-RU" sz="2000" dirty="0" smtClean="0"/>
              <a:t> И.О.</a:t>
            </a: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Группа младшего среднего возраста</a:t>
            </a:r>
          </a:p>
          <a:p>
            <a:r>
              <a:rPr lang="ru-RU" dirty="0" smtClean="0"/>
              <a:t>2019 год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81033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39967" y="754380"/>
            <a:ext cx="10286121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0291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869" y="110490"/>
            <a:ext cx="5004435" cy="667258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0820" y="185420"/>
            <a:ext cx="4892040" cy="6522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6145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310" y="0"/>
            <a:ext cx="51435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939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2814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170" y="0"/>
            <a:ext cx="51435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891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7404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Users\lenovo\Desktop\фотоотчет по эксперементированию\фото трава для кошек\SnCtBwYEhOc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582" y="224790"/>
            <a:ext cx="4668838" cy="622173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8838" y="224790"/>
            <a:ext cx="4692501" cy="6252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5560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Users\lenovo\Desktop\фотоотчет по эксперементированию\фото трава для кошек\NKGqjrUWFok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114" y="302190"/>
            <a:ext cx="4393565" cy="609092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9223" y="242989"/>
            <a:ext cx="4617837" cy="6150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7988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1678" y="1805940"/>
            <a:ext cx="10178322" cy="6857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Спасибо за внимание!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87998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TM10001106[[fn=Эмблема]]</Template>
  <TotalTime>12</TotalTime>
  <Words>12</Words>
  <Application>Microsoft Office PowerPoint</Application>
  <PresentationFormat>Широкоэкранный</PresentationFormat>
  <Paragraphs>4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Arial</vt:lpstr>
      <vt:lpstr>Corbel</vt:lpstr>
      <vt:lpstr>Gill Sans MT</vt:lpstr>
      <vt:lpstr>Impact</vt:lpstr>
      <vt:lpstr>Badge</vt:lpstr>
      <vt:lpstr>МБДОУ Высокогорский  детский сад №2    Эксперимент-наблюдение «Выращиваем траву для кошек»  Воспитатель: Кадилова И.О.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МБДОУ Высокогорский  детский сад №2    Эксперимент-наблюдение «Выращиваем траву для кошек»  Воспитатель: Кадилова И.О.</dc:title>
  <dc:creator>lenovo</dc:creator>
  <cp:lastModifiedBy>lenovo</cp:lastModifiedBy>
  <cp:revision>3</cp:revision>
  <dcterms:created xsi:type="dcterms:W3CDTF">2021-11-13T14:00:12Z</dcterms:created>
  <dcterms:modified xsi:type="dcterms:W3CDTF">2021-11-13T14:34:24Z</dcterms:modified>
</cp:coreProperties>
</file>