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75" d="100"/>
          <a:sy n="75" d="100"/>
        </p:scale>
        <p:origin x="124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341" y="476672"/>
            <a:ext cx="6777318" cy="1008112"/>
          </a:xfrm>
        </p:spPr>
        <p:txBody>
          <a:bodyPr/>
          <a:lstStyle/>
          <a:p>
            <a:r>
              <a:rPr lang="ru-RU" sz="2800" dirty="0" smtClean="0">
                <a:solidFill>
                  <a:srgbClr val="FFC000"/>
                </a:solidFill>
              </a:rPr>
              <a:t>МБДОУ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sz="2800" dirty="0" smtClean="0">
                <a:solidFill>
                  <a:srgbClr val="FFC000"/>
                </a:solidFill>
              </a:rPr>
              <a:t>Высокогорский детский сад №2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988840"/>
            <a:ext cx="7560840" cy="4176464"/>
          </a:xfrm>
        </p:spPr>
        <p:txBody>
          <a:bodyPr>
            <a:normAutofit fontScale="92500" lnSpcReduction="20000"/>
          </a:bodyPr>
          <a:lstStyle/>
          <a:p>
            <a:r>
              <a:rPr lang="ru-RU" sz="3000" b="1" dirty="0" smtClean="0">
                <a:solidFill>
                  <a:srgbClr val="FFC000"/>
                </a:solidFill>
              </a:rPr>
              <a:t>ПРЕДМЕТНО - РАЗВИВАЮЩАЯ СРЕДА ДЛЯ АКТИВНОЙ САМОСТОЯТЕЛЬНОЙ ДЕЯТЕЛЬНОСТИ ДЕТЕЙ</a:t>
            </a:r>
          </a:p>
          <a:p>
            <a:endParaRPr lang="ru-RU" sz="3000" b="1" dirty="0">
              <a:solidFill>
                <a:srgbClr val="FFC000"/>
              </a:solidFill>
            </a:endParaRPr>
          </a:p>
          <a:p>
            <a:pPr algn="r"/>
            <a:endParaRPr lang="ru-RU" dirty="0" smtClean="0">
              <a:solidFill>
                <a:srgbClr val="FFC000"/>
              </a:solidFill>
            </a:endParaRPr>
          </a:p>
          <a:p>
            <a:pPr algn="r"/>
            <a:endParaRPr lang="ru-RU" dirty="0">
              <a:solidFill>
                <a:srgbClr val="FFC000"/>
              </a:solidFill>
            </a:endParaRPr>
          </a:p>
          <a:p>
            <a:pPr algn="r"/>
            <a:endParaRPr lang="ru-RU" dirty="0" smtClean="0">
              <a:solidFill>
                <a:srgbClr val="FFC000"/>
              </a:solidFill>
            </a:endParaRPr>
          </a:p>
          <a:p>
            <a:pPr algn="r"/>
            <a:endParaRPr lang="ru-RU" dirty="0">
              <a:solidFill>
                <a:srgbClr val="FFC000"/>
              </a:solidFill>
            </a:endParaRPr>
          </a:p>
          <a:p>
            <a:pPr algn="r"/>
            <a:r>
              <a:rPr lang="ru-RU" dirty="0" smtClean="0">
                <a:solidFill>
                  <a:srgbClr val="FFC000"/>
                </a:solidFill>
              </a:rPr>
              <a:t>Воспитатели: Клецко  </a:t>
            </a:r>
            <a:r>
              <a:rPr lang="ru-RU" dirty="0" smtClean="0">
                <a:solidFill>
                  <a:srgbClr val="FFC000"/>
                </a:solidFill>
              </a:rPr>
              <a:t>О.Н.</a:t>
            </a:r>
          </a:p>
          <a:p>
            <a:pPr algn="r"/>
            <a:endParaRPr lang="ru-RU" dirty="0">
              <a:solidFill>
                <a:srgbClr val="FFC000"/>
              </a:solidFill>
            </a:endParaRPr>
          </a:p>
          <a:p>
            <a:r>
              <a:rPr lang="ru-RU" dirty="0" smtClean="0">
                <a:solidFill>
                  <a:srgbClr val="FFC000"/>
                </a:solidFill>
              </a:rPr>
              <a:t> 2021год                        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720080"/>
          </a:xfrm>
        </p:spPr>
        <p:txBody>
          <a:bodyPr/>
          <a:lstStyle/>
          <a:p>
            <a:r>
              <a:rPr lang="ru-RU" sz="2800" dirty="0" smtClean="0"/>
              <a:t>Художественно  - эстетическое развитие</a:t>
            </a:r>
            <a:endParaRPr lang="ru-RU" sz="2800" dirty="0"/>
          </a:p>
        </p:txBody>
      </p:sp>
      <p:pic>
        <p:nvPicPr>
          <p:cNvPr id="7171" name="Picture 3" descr="C:\Users\HP\Desktop\для презентации\SDC13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40" y="888473"/>
            <a:ext cx="2796152" cy="209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P\Desktop\для презентации\IMG_20161111_1112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10" y="3276049"/>
            <a:ext cx="2622212" cy="349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HP\Desktop\для презентации\IMG_20161111_1136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9" y="3268053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9" y="880108"/>
            <a:ext cx="273685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6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7200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HP\Desktop\для презентации\SDC12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1859069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DCIM\107SSCAM\SDC13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DCIM\107SSCAM\SDC13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1872208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DCIM\107SSCAM\SDC13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40" y="4368034"/>
            <a:ext cx="3060848" cy="229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29814"/>
            <a:ext cx="2952328" cy="221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20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404664"/>
            <a:ext cx="7756263" cy="864096"/>
          </a:xfrm>
        </p:spPr>
        <p:txBody>
          <a:bodyPr/>
          <a:lstStyle/>
          <a:p>
            <a:r>
              <a:rPr lang="ru-RU" sz="2400" dirty="0" smtClean="0"/>
              <a:t>ФИЗИЧЕСКОЕ РАЗВИТИЕ</a:t>
            </a:r>
            <a:endParaRPr lang="ru-RU" sz="2400" dirty="0"/>
          </a:p>
        </p:txBody>
      </p:sp>
      <p:pic>
        <p:nvPicPr>
          <p:cNvPr id="9219" name="Picture 3" descr="C:\Users\HP\Desktop\для презентации\IMG_20161110_163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36" y="1126379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P\Desktop\для презентации\IMG_20161110_163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91" y="3730530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DCIM\107SSCAM\SDC13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8" y="4027944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DCIM\107SSCAM\SDC13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22015"/>
            <a:ext cx="2934687" cy="220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8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DCIM\107SSCAM\SDC13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563888" cy="26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DCIM\107SSCAM\SDC13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31" y="3573016"/>
            <a:ext cx="3821423" cy="286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esktop\для презентации\SDC129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9986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HP\Desktop\для презентации\IMG_20161109_0919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9" y="3137521"/>
            <a:ext cx="2679761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12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39060"/>
            <a:ext cx="383540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" y="365994"/>
            <a:ext cx="267652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3563143"/>
            <a:ext cx="393858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06" y="414831"/>
            <a:ext cx="39878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35" y="286543"/>
            <a:ext cx="26638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3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980728"/>
            <a:ext cx="7745505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accent1"/>
                </a:solidFill>
              </a:rPr>
              <a:t>СПАСИБО ЗА ВНИМАНИЕ!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3385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70874" y="2967335"/>
            <a:ext cx="9285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215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512168"/>
          </a:xfrm>
        </p:spPr>
        <p:txBody>
          <a:bodyPr/>
          <a:lstStyle/>
          <a:p>
            <a:pPr algn="l"/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6" name="Picture 2" descr="C:\Users\HP\Desktop\фотки\IMG_20161111_111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856" y="1651112"/>
            <a:ext cx="2085696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фотки\IMG_20161103_092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548680"/>
            <a:ext cx="2072686" cy="276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esktop\для презентации\SDC128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896" y="4653136"/>
            <a:ext cx="3344654" cy="250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P\Desktop\для презентации\SDC129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20" y="4077072"/>
            <a:ext cx="3395869" cy="254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DCIM\107SSCAM\SDC130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650"/>
            <a:ext cx="8460432" cy="63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P\Desktop\фотки\IMG_20161103_092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533" y="548680"/>
            <a:ext cx="2072686" cy="276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6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2636912"/>
            <a:ext cx="7745505" cy="34892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- Социально – коммуникативное развитие</a:t>
            </a:r>
          </a:p>
          <a:p>
            <a:r>
              <a:rPr lang="ru-RU" sz="2800" dirty="0" smtClean="0"/>
              <a:t>- Познавательное  развитие</a:t>
            </a:r>
          </a:p>
          <a:p>
            <a:r>
              <a:rPr lang="ru-RU" sz="2800" dirty="0" smtClean="0"/>
              <a:t>- Речевое развитие</a:t>
            </a:r>
          </a:p>
          <a:p>
            <a:r>
              <a:rPr lang="ru-RU" sz="2800" dirty="0" smtClean="0"/>
              <a:t>- Художественно – эстетическое развитие</a:t>
            </a:r>
          </a:p>
          <a:p>
            <a:r>
              <a:rPr lang="ru-RU" sz="2800" dirty="0" smtClean="0"/>
              <a:t>- Физическое развитие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56263" cy="1656184"/>
          </a:xfrm>
        </p:spPr>
        <p:txBody>
          <a:bodyPr/>
          <a:lstStyle/>
          <a:p>
            <a:pPr algn="l"/>
            <a:r>
              <a:rPr lang="ru-RU" sz="2400" dirty="0">
                <a:solidFill>
                  <a:srgbClr val="002060"/>
                </a:solidFill>
              </a:rPr>
              <a:t>Основываясь на ФГОС ДО, необходимо рассматривать формирование инициативности  и самостоятельности, посредством игровой и экспериментальной деятельности во всех пяти направлениях развития </a:t>
            </a:r>
            <a:r>
              <a:rPr lang="ru-RU" sz="2400" dirty="0" smtClean="0">
                <a:solidFill>
                  <a:srgbClr val="002060"/>
                </a:solidFill>
              </a:rPr>
              <a:t>ребенка: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6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980728"/>
            <a:ext cx="7745505" cy="51454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88641"/>
            <a:ext cx="7756263" cy="864096"/>
          </a:xfrm>
        </p:spPr>
        <p:txBody>
          <a:bodyPr/>
          <a:lstStyle/>
          <a:p>
            <a:r>
              <a:rPr lang="ru-RU" sz="2000" dirty="0" smtClean="0"/>
              <a:t>СОЦИАЛЬНО – КОММУНИКАТИВНОЕ РАЗВИТИЕ</a:t>
            </a:r>
            <a:endParaRPr lang="ru-RU" sz="2000" dirty="0"/>
          </a:p>
        </p:txBody>
      </p:sp>
      <p:pic>
        <p:nvPicPr>
          <p:cNvPr id="1026" name="Picture 2" descr="C:\Users\HP\Desktop\для презентации\SDC12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9" y="1249646"/>
            <a:ext cx="2854232" cy="214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для презентации\SDC12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908" y="908720"/>
            <a:ext cx="2826060" cy="21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для презентации\SDC129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23356"/>
            <a:ext cx="2675789" cy="200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esktop\для презентации\SDC129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02893"/>
            <a:ext cx="2771800" cy="20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для презентации\SDC129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21088"/>
            <a:ext cx="2771800" cy="20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58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196752"/>
            <a:ext cx="7745505" cy="52565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7200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HP\Desktop\для презентации\SDC12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2771800" cy="20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для презентации\SDC12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89" y="2955574"/>
            <a:ext cx="2743468" cy="20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Desktop\для презентации\SDC129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esktop\для презентации\SDC129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37112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P\Desktop\для презентации\SDC129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165" y="980728"/>
            <a:ext cx="274779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3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792088"/>
          </a:xfrm>
        </p:spPr>
        <p:txBody>
          <a:bodyPr/>
          <a:lstStyle/>
          <a:p>
            <a:r>
              <a:rPr lang="ru-RU" sz="3600" dirty="0" smtClean="0"/>
              <a:t>ПОЗНАВАТЕЛЬНОЕ РАЗВИТИЕ</a:t>
            </a:r>
            <a:endParaRPr lang="ru-RU" sz="3600" dirty="0"/>
          </a:p>
        </p:txBody>
      </p:sp>
      <p:pic>
        <p:nvPicPr>
          <p:cNvPr id="3074" name="Picture 2" descr="C:\Users\HP\Desktop\для презентации\SDC12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8317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P\Desktop\для презентации\SDC12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1434"/>
            <a:ext cx="2771800" cy="20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40" y="4293096"/>
            <a:ext cx="2975457" cy="223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06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8" y="3212976"/>
            <a:ext cx="2572735" cy="343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12" y="514511"/>
            <a:ext cx="3187279" cy="239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76672"/>
            <a:ext cx="3240361" cy="242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6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864096"/>
          </a:xfrm>
        </p:spPr>
        <p:txBody>
          <a:bodyPr/>
          <a:lstStyle/>
          <a:p>
            <a:r>
              <a:rPr lang="ru-RU" sz="2800" dirty="0" smtClean="0"/>
              <a:t>РЕЧЕВОЕ РАЗВИТИЕ</a:t>
            </a:r>
            <a:endParaRPr lang="ru-RU" sz="2800" dirty="0"/>
          </a:p>
        </p:txBody>
      </p:sp>
      <p:pic>
        <p:nvPicPr>
          <p:cNvPr id="5122" name="Picture 2" descr="C:\Users\HP\Desktop\для презентации\SDC12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esktop\для презентации\SDC129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3" y="4025803"/>
            <a:ext cx="3376955" cy="253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HP\Desktop\для презентации\SDC129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95491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08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2883658" cy="215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F:\DCIM\107SSCAM\SDC13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DCIM\107SSCAM\SDC13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819137" cy="211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9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268</TotalTime>
  <Words>86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Book Antiqua</vt:lpstr>
      <vt:lpstr>Times New Roman</vt:lpstr>
      <vt:lpstr>Wingdings</vt:lpstr>
      <vt:lpstr>Твердый переплет</vt:lpstr>
      <vt:lpstr>МБДОУ Высокогорский детский сад №2</vt:lpstr>
      <vt:lpstr> </vt:lpstr>
      <vt:lpstr>Основываясь на ФГОС ДО, необходимо рассматривать формирование инициативности  и самостоятельности, посредством игровой и экспериментальной деятельности во всех пяти направлениях развития ребенка:</vt:lpstr>
      <vt:lpstr>СОЦИАЛЬНО – КОММУНИКАТИВНОЕ РАЗВИТИЕ</vt:lpstr>
      <vt:lpstr>Презентация PowerPoint</vt:lpstr>
      <vt:lpstr>ПОЗНАВАТЕЛЬНОЕ РАЗВИТИЕ</vt:lpstr>
      <vt:lpstr>Презентация PowerPoint</vt:lpstr>
      <vt:lpstr>РЕЧЕВОЕ РАЗВИТИЕ</vt:lpstr>
      <vt:lpstr>Презентация PowerPoint</vt:lpstr>
      <vt:lpstr>Художественно  - эстетическое развитие</vt:lpstr>
      <vt:lpstr>Презентация PowerPoint</vt:lpstr>
      <vt:lpstr>ФИЗИЧЕСКОЕ РАЗВИТИЕ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Высокогорский детский сад №2</dc:title>
  <dc:creator>HP</dc:creator>
  <cp:lastModifiedBy>Оксана</cp:lastModifiedBy>
  <cp:revision>22</cp:revision>
  <dcterms:created xsi:type="dcterms:W3CDTF">2016-11-13T07:39:58Z</dcterms:created>
  <dcterms:modified xsi:type="dcterms:W3CDTF">2022-11-06T08:56:03Z</dcterms:modified>
</cp:coreProperties>
</file>