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36795-A698-49C3-AEAB-45F252DB2A43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AB69-0580-40D4-80D3-D8DBC26F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EAB69-0580-40D4-80D3-D8DBC26F96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9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6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3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8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4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6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8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7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4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6B1C-71A0-4C48-9440-7D95A55EAEEC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A097A-1FF2-46D5-9031-08351E4A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3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7000" y="0"/>
            <a:ext cx="12319000" cy="7035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Выполнила воспитатель группы раннего возраста: Клецко О.Н.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8900"/>
            <a:ext cx="9144000" cy="5194300"/>
          </a:xfrm>
        </p:spPr>
        <p:txBody>
          <a:bodyPr/>
          <a:lstStyle/>
          <a:p>
            <a:r>
              <a:rPr lang="ru-RU" b="1" i="1" dirty="0" smtClean="0"/>
              <a:t>МБДОУ Высокогорский детский сад №2</a:t>
            </a:r>
          </a:p>
          <a:p>
            <a:r>
              <a:rPr lang="ru-RU" b="1" i="1" dirty="0" smtClean="0"/>
              <a:t>ПРЕЗЕНТАЦИЯ </a:t>
            </a:r>
            <a:r>
              <a:rPr lang="ru-RU" b="1" i="1" dirty="0" smtClean="0"/>
              <a:t>ДЛЯ ДЕТЕЙ </a:t>
            </a:r>
            <a:r>
              <a:rPr lang="ru-RU" b="1" i="1" dirty="0" smtClean="0"/>
              <a:t>ГРУППЫ РАННЕГО ВОЗРАСТА</a:t>
            </a:r>
          </a:p>
          <a:p>
            <a:r>
              <a:rPr lang="ru-RU" b="1" i="1" dirty="0" smtClean="0"/>
              <a:t> НА ТЕМУ:</a:t>
            </a:r>
          </a:p>
          <a:p>
            <a:r>
              <a:rPr lang="ru-RU" sz="3600" b="1" i="1" dirty="0" smtClean="0"/>
              <a:t>«</a:t>
            </a:r>
            <a:r>
              <a:rPr lang="ru-RU" sz="5400" b="1" i="1" dirty="0" smtClean="0"/>
              <a:t>Кто такая лошадь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5" y="2235199"/>
            <a:ext cx="10516508" cy="3370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235199"/>
            <a:ext cx="7569200" cy="43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 ВНИМАНИЕ!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i="1" dirty="0" smtClean="0">
                <a:solidFill>
                  <a:srgbClr val="00B050"/>
                </a:solidFill>
              </a:rPr>
              <a:t>Надеюсь</a:t>
            </a:r>
            <a:r>
              <a:rPr lang="ru-RU" i="1" dirty="0">
                <a:solidFill>
                  <a:srgbClr val="00B050"/>
                </a:solidFill>
              </a:rPr>
              <a:t>, вам было интересно!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733" y="1854200"/>
            <a:ext cx="8370533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8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59200" cy="55657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Привет, малыш! Сегодня мы познакомимся с одним замечательным животным – лошадью!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90500"/>
            <a:ext cx="7442200" cy="6337300"/>
          </a:xfrm>
        </p:spPr>
      </p:pic>
    </p:spTree>
    <p:extLst>
      <p:ext uri="{BB962C8B-B14F-4D97-AF65-F5344CB8AC3E}">
        <p14:creationId xmlns:p14="http://schemas.microsoft.com/office/powerpoint/2010/main" val="42636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Смотри – это лошадка, сильное и большое животное, которое намного сильнее человека.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0900"/>
            <a:ext cx="10515600" cy="6007099"/>
          </a:xfrm>
        </p:spPr>
      </p:pic>
    </p:spTree>
    <p:extLst>
      <p:ext uri="{BB962C8B-B14F-4D97-AF65-F5344CB8AC3E}">
        <p14:creationId xmlns:p14="http://schemas.microsoft.com/office/powerpoint/2010/main" val="30303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Х</a:t>
            </a:r>
            <a:r>
              <a:rPr lang="ru-RU" sz="2800" dirty="0" smtClean="0"/>
              <a:t>арактер у лошадок бывает разный, есть добрые и злые, смелые и пугливые, работящие и ленивые, все они разные, как и люди.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1825625"/>
            <a:ext cx="4965700" cy="4511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041900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87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Летом лошадки едят траву и плоды которые выкапывают из земли.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600200"/>
            <a:ext cx="5524499" cy="46482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41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А зимой основная еда овес, пшеница и сено. Сено –это высохшая трава.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880394"/>
            <a:ext cx="5041900" cy="4241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394"/>
            <a:ext cx="5207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5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Живут лошадки в специальных домиках, которые называются –конюшни.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825625"/>
            <a:ext cx="4762500" cy="4244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9" y="1825625"/>
            <a:ext cx="4882061" cy="42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Лошади - сильные животные, они могут перевозить людей и груз.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825625"/>
            <a:ext cx="5054599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68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Семья у лошадки такая: мама – лошадь, папа – конь,</a:t>
            </a:r>
            <a:br>
              <a:rPr lang="ru-RU" sz="2800" dirty="0" smtClean="0"/>
            </a:br>
            <a:r>
              <a:rPr lang="ru-RU" sz="2800" dirty="0" smtClean="0"/>
              <a:t>дети – жеребята. 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5200"/>
            <a:ext cx="10515600" cy="5664199"/>
          </a:xfrm>
        </p:spPr>
      </p:pic>
    </p:spTree>
    <p:extLst>
      <p:ext uri="{BB962C8B-B14F-4D97-AF65-F5344CB8AC3E}">
        <p14:creationId xmlns:p14="http://schemas.microsoft.com/office/powerpoint/2010/main" val="25733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156</Words>
  <Application>Microsoft Office PowerPoint</Application>
  <PresentationFormat>Широкоэкранный</PresentationFormat>
  <Paragraphs>15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Выполнила воспитатель группы раннего возраста: Клецко О.Н.</vt:lpstr>
      <vt:lpstr>Привет, малыш! Сегодня мы познакомимся с одним замечательным животным – лошадью!</vt:lpstr>
      <vt:lpstr>Смотри – это лошадка, сильное и большое животное, которое намного сильнее человека.</vt:lpstr>
      <vt:lpstr> Характер у лошадок бывает разный, есть добрые и злые, смелые и пугливые, работящие и ленивые, все они разные, как и люди.</vt:lpstr>
      <vt:lpstr>Летом лошадки едят траву и плоды которые выкапывают из земли.</vt:lpstr>
      <vt:lpstr>А зимой основная еда овес, пшеница и сено. Сено –это высохшая трава.</vt:lpstr>
      <vt:lpstr>Живут лошадки в специальных домиках, которые называются –конюшни.</vt:lpstr>
      <vt:lpstr>Лошади - сильные животные, они могут перевозить людей и груз.</vt:lpstr>
      <vt:lpstr>Семья у лошадки такая: мама – лошадь, папа – конь, дети – жеребята.  </vt:lpstr>
      <vt:lpstr>             СПАСИБО ЗА ВНИМАНИЕ!                 Надеюсь, вам было интересно!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14</cp:revision>
  <dcterms:created xsi:type="dcterms:W3CDTF">2017-11-05T08:01:55Z</dcterms:created>
  <dcterms:modified xsi:type="dcterms:W3CDTF">2017-11-07T14:57:48Z</dcterms:modified>
</cp:coreProperties>
</file>