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60" r:id="rId5"/>
    <p:sldId id="273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65BD5E-2BE4-485A-9140-1F640A2DC712}">
          <p14:sldIdLst>
            <p14:sldId id="256"/>
            <p14:sldId id="257"/>
            <p14:sldId id="275"/>
            <p14:sldId id="260"/>
            <p14:sldId id="273"/>
            <p14:sldId id="258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Раздел без заголовка" id="{C620AD20-9EFE-4EE3-B448-549E0F236F3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990033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72058"/>
            <a:ext cx="7772400" cy="1780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8820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МБДОУ «Высокогорский детский сад № 2»</a:t>
            </a:r>
            <a:endParaRPr lang="ru-RU" sz="32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196752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Поможем зимующим птицам</a:t>
            </a:r>
            <a:endParaRPr lang="ru-RU" sz="5400" b="1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-273542" y="6462047"/>
            <a:ext cx="94175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Клецко О.Н.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176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Накрываем стол птичкам.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P\Desktop\птицы\SAM_1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7" y="2667548"/>
            <a:ext cx="4284148" cy="32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птицы\SAM_1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19" y="2667547"/>
            <a:ext cx="4284148" cy="32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9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Приятного аппетита, друзья!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P\Desktop\птицы\SAM_1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esktop\птицы\SAM_1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099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40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 вот и гости пожаловали!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HP\Desktop\птицы\IMG_1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5687"/>
            <a:ext cx="4101140" cy="30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птицы\IMG_1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0202"/>
            <a:ext cx="4035764" cy="30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38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дятлу и воробушкам наше угощение пришлось по вкусу!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HP\Desktop\птицы\IMG_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P\Desktop\птицы\IMG_1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35" y="2721569"/>
            <a:ext cx="4363113" cy="32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5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1.  </a:t>
            </a:r>
            <a:r>
              <a:rPr lang="ru-RU" sz="2800" dirty="0" smtClean="0"/>
              <a:t>Кекс «Венеция».(хлебные крошки).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2. </a:t>
            </a:r>
            <a:r>
              <a:rPr lang="ru-RU" sz="2800" dirty="0" smtClean="0"/>
              <a:t>Каша «Дружба».(смесь зерновых культур).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3. </a:t>
            </a:r>
            <a:r>
              <a:rPr lang="ru-RU" sz="2800" dirty="0" smtClean="0"/>
              <a:t>Салат овощной «Витаминка».(отварная свекла и морковь).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4. </a:t>
            </a:r>
            <a:r>
              <a:rPr lang="ru-RU" sz="2800" dirty="0" smtClean="0"/>
              <a:t>«Дары огородного солнышка».(семечки подсолнуха).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5.  </a:t>
            </a:r>
            <a:r>
              <a:rPr lang="ru-RU" sz="2800" i="1" dirty="0" smtClean="0"/>
              <a:t>Десерт</a:t>
            </a:r>
            <a:r>
              <a:rPr lang="ru-RU" sz="2800" dirty="0" smtClean="0"/>
              <a:t> «Сладкая бусинка».(ягода брусника и клюква).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Меню для пернатых друзей.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83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1. </a:t>
            </a:r>
            <a:r>
              <a:rPr lang="ru-RU" sz="3200" dirty="0" smtClean="0"/>
              <a:t>Огромное желание помочь птицам нашего края перезимовать нашу Сибирскую зиму.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2. </a:t>
            </a:r>
            <a:r>
              <a:rPr lang="ru-RU" sz="3200" dirty="0" smtClean="0"/>
              <a:t>Горсть хорошего настроения.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3. </a:t>
            </a:r>
            <a:r>
              <a:rPr lang="ru-RU" sz="3200" dirty="0" smtClean="0"/>
              <a:t>Трудолюбие по вкусу.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Рецепт приготовления </a:t>
            </a:r>
            <a:r>
              <a:rPr lang="ru-RU" dirty="0" smtClean="0">
                <a:solidFill>
                  <a:srgbClr val="FF0000"/>
                </a:solidFill>
              </a:rPr>
              <a:t>блюд: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15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712968" cy="16561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Тема недели :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зимующим птицам!»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632848" cy="4320480"/>
          </a:xfrm>
        </p:spPr>
        <p:txBody>
          <a:bodyPr>
            <a:normAutofit fontScale="85000" lnSpcReduction="10000"/>
          </a:bodyPr>
          <a:lstStyle/>
          <a:p>
            <a:r>
              <a:rPr lang="ru-RU" sz="6400" b="1" dirty="0">
                <a:solidFill>
                  <a:srgbClr val="FF0000"/>
                </a:solidFill>
              </a:rPr>
              <a:t>Итоговое </a:t>
            </a:r>
            <a:r>
              <a:rPr lang="ru-RU" sz="6400" b="1" dirty="0" smtClean="0">
                <a:solidFill>
                  <a:srgbClr val="FF0000"/>
                </a:solidFill>
              </a:rPr>
              <a:t>мероприятие</a:t>
            </a:r>
            <a:r>
              <a:rPr lang="ru-RU" sz="6400" b="1" dirty="0">
                <a:solidFill>
                  <a:srgbClr val="FF0000"/>
                </a:solidFill>
              </a:rPr>
              <a:t>: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r>
              <a:rPr lang="ru-RU" sz="4400" b="1" dirty="0">
                <a:solidFill>
                  <a:srgbClr val="FF0000"/>
                </a:solidFill>
              </a:rPr>
              <a:t>.  </a:t>
            </a:r>
            <a:r>
              <a:rPr lang="ru-RU" sz="4400" b="1" dirty="0">
                <a:solidFill>
                  <a:srgbClr val="002060"/>
                </a:solidFill>
              </a:rPr>
              <a:t>Семейное изготовление и </a:t>
            </a:r>
            <a:r>
              <a:rPr lang="ru-RU" sz="4400" b="1" dirty="0" smtClean="0">
                <a:solidFill>
                  <a:srgbClr val="002060"/>
                </a:solidFill>
              </a:rPr>
              <a:t>        совместное  </a:t>
            </a:r>
            <a:r>
              <a:rPr lang="ru-RU" sz="4400" b="1" dirty="0">
                <a:solidFill>
                  <a:srgbClr val="002060"/>
                </a:solidFill>
              </a:rPr>
              <a:t>вывешивание с </a:t>
            </a:r>
            <a:r>
              <a:rPr lang="ru-RU" sz="4400" b="1" dirty="0" smtClean="0">
                <a:solidFill>
                  <a:srgbClr val="002060"/>
                </a:solidFill>
              </a:rPr>
              <a:t>        родителями   </a:t>
            </a:r>
            <a:r>
              <a:rPr lang="ru-RU" sz="4400" b="1" dirty="0">
                <a:solidFill>
                  <a:srgbClr val="002060"/>
                </a:solidFill>
              </a:rPr>
              <a:t>кормушек для </a:t>
            </a:r>
            <a:r>
              <a:rPr lang="ru-RU" sz="4400" b="1" dirty="0" smtClean="0">
                <a:solidFill>
                  <a:srgbClr val="002060"/>
                </a:solidFill>
              </a:rPr>
              <a:t>             птиц  </a:t>
            </a:r>
            <a:r>
              <a:rPr lang="ru-RU" sz="4400" b="1" dirty="0">
                <a:solidFill>
                  <a:srgbClr val="002060"/>
                </a:solidFill>
              </a:rPr>
              <a:t>на </a:t>
            </a:r>
            <a:r>
              <a:rPr lang="ru-RU" sz="4400" b="1" dirty="0" smtClean="0">
                <a:solidFill>
                  <a:srgbClr val="002060"/>
                </a:solidFill>
              </a:rPr>
              <a:t>территории             детского  </a:t>
            </a:r>
            <a:r>
              <a:rPr lang="ru-RU" sz="4400" b="1" dirty="0">
                <a:solidFill>
                  <a:srgbClr val="002060"/>
                </a:solidFill>
              </a:rPr>
              <a:t>сада.</a:t>
            </a:r>
          </a:p>
          <a:p>
            <a:pPr algn="l"/>
            <a:r>
              <a:rPr lang="ru-RU" sz="4400" b="1" dirty="0">
                <a:solidFill>
                  <a:srgbClr val="FF0000"/>
                </a:solidFill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</a:rPr>
              <a:t>    </a:t>
            </a:r>
            <a:r>
              <a:rPr lang="ru-RU" sz="4400" b="1" dirty="0">
                <a:solidFill>
                  <a:srgbClr val="FF0000"/>
                </a:solidFill>
              </a:rPr>
              <a:t>2.  </a:t>
            </a:r>
            <a:r>
              <a:rPr lang="ru-RU" sz="4400" b="1" dirty="0">
                <a:solidFill>
                  <a:srgbClr val="002060"/>
                </a:solidFill>
              </a:rPr>
              <a:t>Акция «Корм для пернатых».</a:t>
            </a:r>
          </a:p>
        </p:txBody>
      </p:sp>
    </p:spTree>
    <p:extLst>
      <p:ext uri="{BB962C8B-B14F-4D97-AF65-F5344CB8AC3E}">
        <p14:creationId xmlns:p14="http://schemas.microsoft.com/office/powerpoint/2010/main" val="2466744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solidFill>
                  <a:srgbClr val="002060"/>
                </a:solidFill>
              </a:rPr>
              <a:t>Привлекать  родителей к активному участию в образовательном процессе детей.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2. </a:t>
            </a:r>
            <a:r>
              <a:rPr lang="ru-RU" dirty="0" smtClean="0">
                <a:solidFill>
                  <a:srgbClr val="002060"/>
                </a:solidFill>
              </a:rPr>
              <a:t>Способствовать обогащению и углублению представлений о птицах нашего края(особенности строения, месте обитания, потребностях и способах их удовлетворения).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3.</a:t>
            </a:r>
            <a:r>
              <a:rPr lang="ru-RU" dirty="0" smtClean="0">
                <a:solidFill>
                  <a:srgbClr val="002060"/>
                </a:solidFill>
              </a:rPr>
              <a:t>Способствовать </a:t>
            </a:r>
            <a:r>
              <a:rPr lang="ru-RU" dirty="0">
                <a:solidFill>
                  <a:srgbClr val="002060"/>
                </a:solidFill>
              </a:rPr>
              <a:t>развитию у детей умения составлять рассказы о птицах, выделяя  яркие отличительные признаки внешнего вида и поведения.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4.</a:t>
            </a:r>
            <a:r>
              <a:rPr lang="ru-RU" dirty="0" smtClean="0">
                <a:solidFill>
                  <a:srgbClr val="002060"/>
                </a:solidFill>
              </a:rPr>
              <a:t>Развивать  познавательный интерес у детей к жизни зимующих птиц.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5</a:t>
            </a:r>
            <a:r>
              <a:rPr lang="ru-RU" sz="3000" dirty="0" smtClean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Воспитывать  заботливое отношение к птицам, желание помочь им в суровых зимних условиях.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Формировать у детей чувство ответственности и желание заботиться о живых существах.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5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0032" y="980728"/>
            <a:ext cx="7772400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FFC000"/>
                </a:solidFill>
              </a:rPr>
              <a:t>Понедельник.</a:t>
            </a:r>
            <a:r>
              <a:rPr lang="ru-RU" sz="2700" dirty="0" smtClean="0">
                <a:solidFill>
                  <a:srgbClr val="FFC00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Познавательное развитие 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Тема</a:t>
            </a:r>
            <a:r>
              <a:rPr lang="ru-RU" sz="2700" b="1" dirty="0" smtClean="0">
                <a:solidFill>
                  <a:srgbClr val="002060"/>
                </a:solidFill>
              </a:rPr>
              <a:t>:</a:t>
            </a:r>
            <a:r>
              <a:rPr lang="ru-RU" sz="2700" dirty="0" smtClean="0">
                <a:solidFill>
                  <a:srgbClr val="002060"/>
                </a:solidFill>
              </a:rPr>
              <a:t> «Пернатые друзья».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FFC000"/>
                </a:solidFill>
              </a:rPr>
              <a:t>Вторник</a:t>
            </a:r>
            <a:r>
              <a:rPr lang="ru-RU" sz="2700" dirty="0" smtClean="0">
                <a:solidFill>
                  <a:srgbClr val="FFC000"/>
                </a:solidFill>
              </a:rPr>
              <a:t>.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Математическое развитие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Тема</a:t>
            </a:r>
            <a:r>
              <a:rPr lang="ru-RU" sz="2700" b="1" dirty="0" smtClean="0">
                <a:solidFill>
                  <a:srgbClr val="002060"/>
                </a:solidFill>
              </a:rPr>
              <a:t>: </a:t>
            </a:r>
            <a:r>
              <a:rPr lang="ru-RU" sz="2700" dirty="0" smtClean="0">
                <a:solidFill>
                  <a:srgbClr val="002060"/>
                </a:solidFill>
              </a:rPr>
              <a:t>«Мы считаем воробьев».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FFC000"/>
                </a:solidFill>
              </a:rPr>
              <a:t>Среда.</a:t>
            </a:r>
            <a:r>
              <a:rPr lang="ru-RU" sz="2700" b="1" dirty="0" smtClean="0">
                <a:solidFill>
                  <a:schemeClr val="tx1"/>
                </a:solidFill>
              </a:rPr>
              <a:t>1. </a:t>
            </a:r>
            <a:r>
              <a:rPr lang="ru-RU" sz="2700" dirty="0" smtClean="0">
                <a:solidFill>
                  <a:srgbClr val="002060"/>
                </a:solidFill>
              </a:rPr>
              <a:t>Речевое развитие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Тема</a:t>
            </a:r>
            <a:r>
              <a:rPr lang="ru-RU" sz="2700" dirty="0" smtClean="0">
                <a:solidFill>
                  <a:schemeClr val="tx1"/>
                </a:solidFill>
              </a:rPr>
              <a:t>: </a:t>
            </a:r>
            <a:r>
              <a:rPr lang="ru-RU" sz="2700" dirty="0" smtClean="0">
                <a:solidFill>
                  <a:srgbClr val="002060"/>
                </a:solidFill>
              </a:rPr>
              <a:t>«Составление рассказа по сюжету картинки: Зимующие птицы нашего края».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            </a:t>
            </a:r>
            <a:r>
              <a:rPr lang="ru-RU" sz="2700" dirty="0" smtClean="0">
                <a:solidFill>
                  <a:srgbClr val="002060"/>
                </a:solidFill>
              </a:rPr>
              <a:t>   </a:t>
            </a:r>
            <a:r>
              <a:rPr lang="ru-RU" sz="2700" b="1" dirty="0" smtClean="0">
                <a:solidFill>
                  <a:srgbClr val="002060"/>
                </a:solidFill>
              </a:rPr>
              <a:t>2</a:t>
            </a:r>
            <a:r>
              <a:rPr lang="ru-RU" sz="2700" b="1" dirty="0" smtClean="0">
                <a:solidFill>
                  <a:srgbClr val="002060"/>
                </a:solidFill>
              </a:rPr>
              <a:t>. </a:t>
            </a:r>
            <a:r>
              <a:rPr lang="ru-RU" sz="2700" dirty="0" smtClean="0">
                <a:solidFill>
                  <a:srgbClr val="002060"/>
                </a:solidFill>
              </a:rPr>
              <a:t>Художественно-эстетическое развитие (лепка</a:t>
            </a:r>
            <a:r>
              <a:rPr lang="ru-RU" sz="2700" dirty="0" smtClean="0">
                <a:solidFill>
                  <a:srgbClr val="002060"/>
                </a:solidFill>
              </a:rPr>
              <a:t>).</a:t>
            </a:r>
            <a:r>
              <a:rPr lang="ru-RU" sz="2700" b="1" dirty="0" smtClean="0">
                <a:solidFill>
                  <a:schemeClr val="tx1"/>
                </a:solidFill>
              </a:rPr>
              <a:t>Тема: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«Птичка нашего края». Из природного материала.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FFC000"/>
                </a:solidFill>
              </a:rPr>
              <a:t>Четверг.</a:t>
            </a:r>
            <a:r>
              <a:rPr lang="ru-RU" sz="2700" dirty="0" smtClean="0">
                <a:solidFill>
                  <a:srgbClr val="002060"/>
                </a:solidFill>
              </a:rPr>
              <a:t> Чтение художественной литературы.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Тема: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«Чтение стихотворения Г.Ладонщикова «Наши друзья».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FFC000"/>
                </a:solidFill>
              </a:rPr>
              <a:t>Пятница.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Художественно-эстетическое развитие </a:t>
            </a:r>
            <a:r>
              <a:rPr lang="ru-RU" sz="2700" dirty="0" smtClean="0">
                <a:solidFill>
                  <a:srgbClr val="002060"/>
                </a:solidFill>
              </a:rPr>
              <a:t>(аппликация).</a:t>
            </a:r>
            <a:r>
              <a:rPr lang="ru-RU" sz="2700" b="1" dirty="0" smtClean="0">
                <a:solidFill>
                  <a:schemeClr val="tx1"/>
                </a:solidFill>
              </a:rPr>
              <a:t>Тема</a:t>
            </a:r>
            <a:r>
              <a:rPr lang="ru-RU" sz="2700" dirty="0" smtClean="0">
                <a:solidFill>
                  <a:srgbClr val="002060"/>
                </a:solidFill>
              </a:rPr>
              <a:t>: «О чем поют воробушки в первый день зимы?».(Аппликация из засушенных листьев).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03648" y="260649"/>
            <a:ext cx="6417734" cy="936103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Виды организованной образовательной деятельности: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0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Вот как всё начиналось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1" y="2060848"/>
            <a:ext cx="3672408" cy="406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Трудно птицам зимовать,</a:t>
            </a:r>
          </a:p>
          <a:p>
            <a:pPr marL="0" indent="0">
              <a:buNone/>
            </a:pPr>
            <a:r>
              <a:rPr lang="ru-RU" dirty="0" smtClean="0"/>
              <a:t>Надо птицам помогать!</a:t>
            </a:r>
          </a:p>
          <a:p>
            <a:pPr marL="0" indent="0">
              <a:buNone/>
            </a:pPr>
            <a:r>
              <a:rPr lang="ru-RU" dirty="0" smtClean="0"/>
              <a:t>Распилить я попросил </a:t>
            </a:r>
          </a:p>
          <a:p>
            <a:pPr marL="0" indent="0">
              <a:buNone/>
            </a:pPr>
            <a:r>
              <a:rPr lang="ru-RU" dirty="0" smtClean="0"/>
              <a:t>Досточку еловую,</a:t>
            </a:r>
          </a:p>
          <a:p>
            <a:pPr marL="0" indent="0">
              <a:buNone/>
            </a:pPr>
            <a:r>
              <a:rPr lang="ru-RU" dirty="0" smtClean="0"/>
              <a:t>Вместе с папой смастерил</a:t>
            </a:r>
          </a:p>
          <a:p>
            <a:pPr marL="0" indent="0">
              <a:buNone/>
            </a:pPr>
            <a:r>
              <a:rPr lang="ru-RU" dirty="0" smtClean="0"/>
              <a:t>Птичкину столовую.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А.Чепуров.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822192" cy="4065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\P1050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84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Совместное вывешивание, изготовленных дома кормушек, на территории детского сада.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DCIM\100PHOTO\SAM_10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PHOTO\SAM_10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84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Приготовление обеда для наших пернатых друзей!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P\Desktop\птицы\SAM_1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5860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птицы\SAM_1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76" y="2811352"/>
            <a:ext cx="4253312" cy="31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90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Ох, не легкая это работа!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4031303" cy="4569688"/>
          </a:xfrm>
        </p:spPr>
        <p:txBody>
          <a:bodyPr/>
          <a:lstStyle/>
          <a:p>
            <a:r>
              <a:rPr lang="ru-RU" dirty="0" smtClean="0"/>
              <a:t>Овощной салат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4175320" cy="4569688"/>
          </a:xfrm>
        </p:spPr>
        <p:txBody>
          <a:bodyPr/>
          <a:lstStyle/>
          <a:p>
            <a:r>
              <a:rPr lang="ru-RU" dirty="0" smtClean="0"/>
              <a:t>Свекольный салат</a:t>
            </a:r>
            <a:endParaRPr lang="ru-RU" dirty="0"/>
          </a:p>
        </p:txBody>
      </p:sp>
      <p:pic>
        <p:nvPicPr>
          <p:cNvPr id="2050" name="Picture 2" descr="C:\Users\HP\Desktop\птицы\IMG_0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2276872"/>
            <a:ext cx="4188975" cy="31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птицы\IMG_0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276872"/>
            <a:ext cx="4188975" cy="31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68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Аппетитно получилось, не правда ли!?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P\Desktop\птицы\IMG_0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65239" cy="492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9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596</TotalTime>
  <Words>338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Candara</vt:lpstr>
      <vt:lpstr>Symbol</vt:lpstr>
      <vt:lpstr>Times New Roman</vt:lpstr>
      <vt:lpstr>Волна</vt:lpstr>
      <vt:lpstr>Презентация PowerPoint</vt:lpstr>
      <vt:lpstr>Тема недели :  «Поможем зимующим птицам!»</vt:lpstr>
      <vt:lpstr>Цель: Формировать у детей чувство ответственности и желание заботиться о живых существах.</vt:lpstr>
      <vt:lpstr>Понедельник. Познавательное развитие Тема: «Пернатые друзья». Вторник. Математическое развитие Тема: «Мы считаем воробьев». Среда.1. Речевое развитие Тема: «Составление рассказа по сюжету картинки: Зимующие птицы нашего края».                2. Художественно-эстетическое развитие (лепка).Тема: «Птичка нашего края». Из природного материала. Четверг. Чтение художественной литературы.  Тема: «Чтение стихотворения Г.Ладонщикова «Наши друзья». Пятница. Художественно-эстетическое развитие (аппликация).Тема: «О чем поют воробушки в первый день зимы?».(Аппликация из засушенных листьев).</vt:lpstr>
      <vt:lpstr>Вот как всё начиналось</vt:lpstr>
      <vt:lpstr>Совместное вывешивание, изготовленных дома кормушек, на территории детского сада.</vt:lpstr>
      <vt:lpstr>Приготовление обеда для наших пернатых друзей!</vt:lpstr>
      <vt:lpstr>Ох, не легкая это работа!</vt:lpstr>
      <vt:lpstr>Аппетитно получилось, не правда ли!?</vt:lpstr>
      <vt:lpstr>Накрываем стол птичкам.</vt:lpstr>
      <vt:lpstr>Приятного аппетита, друзья!</vt:lpstr>
      <vt:lpstr>А вот и гости пожаловали!</vt:lpstr>
      <vt:lpstr>И дятлу и воробушкам наше угощение пришлось по вкусу!</vt:lpstr>
      <vt:lpstr>Меню для пернатых друзей.</vt:lpstr>
      <vt:lpstr>Рецепт приготовления блюд: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Оксана</cp:lastModifiedBy>
  <cp:revision>57</cp:revision>
  <dcterms:created xsi:type="dcterms:W3CDTF">2013-12-16T06:28:37Z</dcterms:created>
  <dcterms:modified xsi:type="dcterms:W3CDTF">2022-11-06T00:48:56Z</dcterms:modified>
</cp:coreProperties>
</file>