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350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333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7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442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56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97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59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45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95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71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286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32DF-B436-4A13-B269-5C234EB3D035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7ACB-13D7-4FD8-97EB-39559BAAA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59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42493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«Высокогорская  средняя общеобразовательная школа  № 7»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505671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ПРЕДМЕТНО-РАЗВИВАЮЩАЯ СРЕДА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ПОДГОТОВИТЕЛЬНОЙ ГРУППЕ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Клецко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О.Н.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701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ина\Desktop\Светлана Олеговна\Фото для Канчешиной\игров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308" y="300461"/>
            <a:ext cx="3115270" cy="233645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5" name="Picture 2" descr="C:\Users\Пользователь\Desktop\среда\самост.игры детей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8800" y="2780928"/>
            <a:ext cx="2941672" cy="22072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8407" y="4653136"/>
            <a:ext cx="3678566" cy="182286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7" name="Прямоугольник 6"/>
          <p:cNvSpPr/>
          <p:nvPr/>
        </p:nvSpPr>
        <p:spPr>
          <a:xfrm>
            <a:off x="3779912" y="314525"/>
            <a:ext cx="51125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Игровой центр «Любимые игры»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оснащен атрибутами для сюжетно ролевых игр с учетом возрастных особенностей детей и половой принадлежностью (многофункциональные кубики, макеты (объемные – домики, гаражи, ширмы), наборы образных игрушек (мебель, посуда, животные, транспорт, и т.п.).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5308" y="2996952"/>
            <a:ext cx="53688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Центр помогает формировать у детей основы культуры общения через решение проблемных ситуаций.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Подобранный игровой материал позволяет комбинировать различные сюжеты, создавать новые игровые образы.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2798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720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Все игрушки и игровой материал размещен таким образом, чтобы дети могли свободно играть и убирать все на свои места.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0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льзователь\Desktop\среда\центр игры ПДД гараж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32" y="548680"/>
            <a:ext cx="3330248" cy="2748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3" descr="C:\Users\Пользователь\Desktop\среда\уголок для родителей по ПД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2976"/>
            <a:ext cx="3024336" cy="3357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4158208" y="408870"/>
            <a:ext cx="4572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 активности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«Азбука безопасности»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 для закрепления правил дорожного движения будущими школьниками и оснащен необходимыми атрибутами к сюжетно-ролевым играм (полотно с изображением дороги, светофором и дорожными знаками, транспорт, макеты домов, светофор, фуражка милиционера).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0506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7200" algn="just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соблюдения безопасности в быту и на природе подобраны картинки с изображением опасных предметов и  проблемных ситуаций, настольно- печатные игры «Лесные опасности», «Будь осторожен» и др., атрибуты к сюжетно-ролевой игре «Пожарники».</a:t>
            </a:r>
          </a:p>
        </p:txBody>
      </p:sp>
    </p:spTree>
    <p:extLst>
      <p:ext uri="{BB962C8B-B14F-4D97-AF65-F5344CB8AC3E}">
        <p14:creationId xmlns:p14="http://schemas.microsoft.com/office/powerpoint/2010/main" xmlns="" val="22448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ина\Desktop\Светлана Олеговна\Фото для Канчешиной\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5" y="2996952"/>
            <a:ext cx="4800534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457200" algn="just">
              <a:lnSpc>
                <a:spcPct val="110000"/>
              </a:lnSpc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Предметно-развивающая среда учитывая индивидуальность и интересы каждого ребенка способствует реализации способностей и самостоятельности детей в различных видах детской деятельности и в общении. </a:t>
            </a:r>
          </a:p>
          <a:p>
            <a:pPr marL="45720" lvl="0" indent="457200" algn="just">
              <a:lnSpc>
                <a:spcPct val="110000"/>
              </a:lnSpc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Предметно-пространственная среда  группы соответствует принципам её организации, обозначенным  ФГОС, т.е. она содержательна, насыщена, трансформируема</a:t>
            </a:r>
            <a:r>
              <a:rPr lang="ru-RU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вариативна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доступна, а также оборудована с учетом возрастных особенностей детей и организуется с учетом тематического планирования.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7513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льзователь\Desktop\среда\центр игры строител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" y="404664"/>
            <a:ext cx="2880320" cy="26591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3" descr="C:\Users\Пользователь\Desktop\среда\центр игры магази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56992"/>
            <a:ext cx="2386608" cy="2977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3851920" y="496293"/>
            <a:ext cx="5040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457200" algn="just">
              <a:buNone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Вариативность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среды предполагает периодическую сменяемость игрового материала в группах, появление новых предметов, стимулирующих активность детей в различных видах детской деятельности и в общении.</a:t>
            </a:r>
          </a:p>
          <a:p>
            <a:pPr marL="45720" lvl="0" indent="457200" algn="just">
              <a:buNone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Доступность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осуществляется через свободный доступ детей к игрушкам, материалам, пособиям.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6138" y="3212976"/>
            <a:ext cx="5400600" cy="347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457200" algn="just">
              <a:spcBef>
                <a:spcPct val="20000"/>
              </a:spcBef>
            </a:pP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Полифункциональность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среды обеспечивается использованием составляющих предметной среды, не имеющих жестко закрепленного места и по желанию детей и в зависимости от организованной деятельности перемещается в разные места, а так же может использоваться  в различных видах детской деятельности.</a:t>
            </a:r>
          </a:p>
          <a:p>
            <a:pPr marL="45720" lvl="0" indent="457200" algn="just">
              <a:spcBef>
                <a:spcPct val="20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Безопасность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достигается посредством соответствия всех элементов среды требованиям по обеспечению надежности и безопасности их использования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39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ина\Desktop\Светлана Олеговна\Фото для Канчешиной\спор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7276"/>
            <a:ext cx="3024336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342328" y="260648"/>
            <a:ext cx="8622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45720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 группе предметно-развивающая среда разделена на центры для самостоятельной деятельности детей.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205411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Для обеспечения двигательной активности детей в группе организован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спортивный центр «Физкультура»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где собрана подборка спортивных игр разной степени подвижности.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2933943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lvl="0" indent="457200"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Имеется разнообразное спортивное оборудование, которое периодически меняется и по необходимости перемещается в зону доступности: мячи разного размера, скакалки, кегли, флажки, оборудование для профилактики и коррекции осанки и плоскостопия, атрибуты для подвижных игр, приспособления для закаливания и самомассажа детей: ребристые доски, пуговичные коврики и пр. </a:t>
            </a:r>
          </a:p>
        </p:txBody>
      </p:sp>
    </p:spTree>
    <p:extLst>
      <p:ext uri="{BB962C8B-B14F-4D97-AF65-F5344CB8AC3E}">
        <p14:creationId xmlns:p14="http://schemas.microsoft.com/office/powerpoint/2010/main" xmlns="" val="41591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льзователь\Desktop\среда\центр речевечо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6792" y="2602904"/>
            <a:ext cx="4258766" cy="3634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544589" y="476672"/>
            <a:ext cx="8176006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центре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ea typeface="Calibri"/>
                <a:cs typeface="Times New Roman" pitchFamily="18" charset="0"/>
              </a:rPr>
              <a:t>Речевичок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у детей формируется умение обращаться с книгой, навык слушания. Здесь расположены книги в соответствии с программой, а также портреты поэтов и писателей; все книги и иллюстрации периодически обновляются. Познакомившись с литературным произведением дети отражают в продуктивной деятельности свое отношение к персонажам и событиям.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852936"/>
            <a:ext cx="302433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457200" algn="just">
              <a:lnSpc>
                <a:spcPct val="115000"/>
              </a:lnSpc>
              <a:buFont typeface="Arial" pitchFamily="34" charset="0"/>
              <a:buNone/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Дети осваивают азбуку, дидактические игры способствуют речевому развитию, умению составлять рассказы по сериям сюжетных картинок, описывать предметы по схемам. </a:t>
            </a:r>
          </a:p>
        </p:txBody>
      </p:sp>
    </p:spTree>
    <p:extLst>
      <p:ext uri="{BB962C8B-B14F-4D97-AF65-F5344CB8AC3E}">
        <p14:creationId xmlns:p14="http://schemas.microsoft.com/office/powerpoint/2010/main" xmlns="" val="7591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среда\центр математи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374843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C:\Users\Пользователь\Desktop\среда\центр науки-экологи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67712"/>
            <a:ext cx="3757700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4427984" y="69269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just">
              <a:spcAft>
                <a:spcPts val="0"/>
              </a:spcAft>
              <a:buNone/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Для интеллектуального развития создан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познавательный центр «</a:t>
            </a:r>
            <a:r>
              <a:rPr lang="ru-RU" b="1" dirty="0" err="1">
                <a:latin typeface="Times New Roman" pitchFamily="18" charset="0"/>
                <a:ea typeface="Calibri"/>
                <a:cs typeface="Times New Roman" pitchFamily="18" charset="0"/>
              </a:rPr>
              <a:t>Узнавайка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в котором имеется раздаточный счетный материал, геометрические фигуры, занимательный и познавательный материал, игры на развитие логического мышления.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429000"/>
            <a:ext cx="4572000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lvl="0" indent="457200" algn="just"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Имеются материалы для исследовательской и опытно- экспериментальной деятельности: лупы, микроскопы, мензурки, магниты, стол для экспериментирования с песком и водой, нетрадиционный и природный материал, весы детские, мешочки с разным наполнением, емкости разных размеров, ткани разных фактур. А так же необходимое оборудование для ухода за растениями.</a:t>
            </a:r>
          </a:p>
          <a:p>
            <a:pPr marL="45720" lvl="0" indent="457200" algn="just">
              <a:spcBef>
                <a:spcPct val="20000"/>
              </a:spcBef>
            </a:pPr>
            <a:endParaRPr lang="ru-RU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2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ина\Desktop\Светлана Олеговна\Фото для Канчешиной\регионалный компонен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59141"/>
            <a:ext cx="5184576" cy="437692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323528" y="289679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457200" algn="just"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Особое внимание уделяется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центру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патриотического воспитания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«Моя Родина»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Где размещены: государственная символика,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информационный и игровой материал о родном крае 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посёлке,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достопримечательностях. Дети узнают о народных традициях, знакомятся с микросоциумом (семья, детский сад, родной посёлок). Совместно с детьми создаются макеты: «Животные нашего края», «Моя улица» и др.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0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Дс№9\атетация педагогов\Кулаченко\среда\DSC_00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3579"/>
            <a:ext cx="2550968" cy="2031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C:\Users\Пользователь\Desktop\среда\стена творчеств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6151" y="2924944"/>
            <a:ext cx="5883985" cy="2586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3131840" y="375556"/>
            <a:ext cx="56782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Для художественно-эстетического развития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детей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группе оборудован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центр творчества «Умелые пальчики»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в котором находятся мольберты, образцы народно-прикладного и декоративного творчества, соленое тесто, природно-бросовый материал для создания коллажей, наглядный материал по ознакомлению с жанрами живописи, скульптурой и т.д.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8872" y="2924944"/>
            <a:ext cx="23762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457200" algn="just">
              <a:spcBef>
                <a:spcPts val="0"/>
              </a:spcBef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Используются нетрадиционные художественно-графические техники: монотипия, объемное моделирование,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пластилинография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тычкование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 т.д. материал доступен для самостоятельного использования детьми.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23172" y="5694933"/>
            <a:ext cx="61007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темы недели организуются выставки детского творчества: «Моё домашнее животное»; «Такие разные птицы»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1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ина\Desktop\Светлана Олеговна\Фото для Канчешиной\DSC_02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1" y="2132856"/>
            <a:ext cx="5400600" cy="4012774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457200" algn="just">
              <a:spcAft>
                <a:spcPts val="0"/>
              </a:spcAft>
              <a:buNone/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В группе организован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центр театрализации «Маска»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в котором собраны различные виды театров, ширмы разной величины и наборы кукол (пальчиковых, перчаточных и плоскостных фигур), а также театры, сделанные совместно с детьми, маски, атрибуты, элементы костюмов для персонажей, декорации. Театр помогает детям воссоздать сюжет сказки, способствует развитию творческих способностей, памяти, мышления.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3797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813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</cp:lastModifiedBy>
  <cp:revision>5</cp:revision>
  <dcterms:created xsi:type="dcterms:W3CDTF">2023-03-18T08:27:49Z</dcterms:created>
  <dcterms:modified xsi:type="dcterms:W3CDTF">2023-03-18T11:06:47Z</dcterms:modified>
</cp:coreProperties>
</file>