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57" r:id="rId5"/>
    <p:sldId id="258" r:id="rId6"/>
    <p:sldId id="259" r:id="rId7"/>
    <p:sldId id="260" r:id="rId8"/>
    <p:sldId id="261" r:id="rId9"/>
    <p:sldId id="289" r:id="rId10"/>
    <p:sldId id="265" r:id="rId11"/>
    <p:sldId id="274" r:id="rId12"/>
    <p:sldId id="272" r:id="rId13"/>
    <p:sldId id="268" r:id="rId14"/>
    <p:sldId id="273" r:id="rId15"/>
    <p:sldId id="269" r:id="rId16"/>
    <p:sldId id="275" r:id="rId17"/>
    <p:sldId id="276" r:id="rId18"/>
    <p:sldId id="277" r:id="rId19"/>
    <p:sldId id="278" r:id="rId20"/>
    <p:sldId id="282" r:id="rId21"/>
    <p:sldId id="279" r:id="rId22"/>
    <p:sldId id="283" r:id="rId23"/>
    <p:sldId id="284" r:id="rId24"/>
    <p:sldId id="286" r:id="rId25"/>
    <p:sldId id="285" r:id="rId26"/>
    <p:sldId id="266" r:id="rId27"/>
    <p:sldId id="267" r:id="rId28"/>
    <p:sldId id="281" r:id="rId29"/>
    <p:sldId id="280" r:id="rId30"/>
    <p:sldId id="287" r:id="rId31"/>
    <p:sldId id="290" r:id="rId32"/>
    <p:sldId id="292" r:id="rId33"/>
    <p:sldId id="288" r:id="rId34"/>
    <p:sldId id="270" r:id="rId35"/>
    <p:sldId id="291" r:id="rId36"/>
    <p:sldId id="293" r:id="rId37"/>
    <p:sldId id="294" r:id="rId38"/>
    <p:sldId id="295" r:id="rId39"/>
    <p:sldId id="296" r:id="rId40"/>
    <p:sldId id="300" r:id="rId41"/>
    <p:sldId id="297" r:id="rId42"/>
    <p:sldId id="299" r:id="rId43"/>
    <p:sldId id="30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«МОИ МАЛЕНЬКИЕ БОЛЬШИЕ ГЕРОИ»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5301208"/>
            <a:ext cx="5976336" cy="100811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МБОУ </a:t>
            </a:r>
            <a:r>
              <a:rPr lang="ru-RU" dirty="0" err="1" smtClean="0">
                <a:solidFill>
                  <a:srgbClr val="002060"/>
                </a:solidFill>
              </a:rPr>
              <a:t>Высокогорская</a:t>
            </a:r>
            <a:r>
              <a:rPr lang="ru-RU" dirty="0" smtClean="0">
                <a:solidFill>
                  <a:srgbClr val="002060"/>
                </a:solidFill>
              </a:rPr>
              <a:t> СОШ № 7 (дошкольная группа)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Воспитатель группы старшего дошкольного возраста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Ладейщикова Е.В.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8434" name="Picture 2" descr="E:\Фото Детсад\9nXL1CAYAO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556792"/>
            <a:ext cx="5112568" cy="3614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xn---2-dlcegwhfb1bbb0aigf0n.xn--90ahalgvkre.xn--p1ai/wp-content/uploads/2024/04/1714095651958-1024x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29486" cy="4910336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332656"/>
            <a:ext cx="83058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/>
              <a:t>Акция «ОСТАНОВИМ НАСИЛИЕ ПРОТИВ ДЕТЕЙ»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Проведение мероприятия </a:t>
            </a:r>
            <a:br>
              <a:rPr lang="ru-RU" dirty="0" smtClean="0"/>
            </a:br>
            <a:r>
              <a:rPr lang="ru-RU" dirty="0" smtClean="0"/>
              <a:t>«ШОУ НАУЧНЫХ ЧУДЕС»</a:t>
            </a:r>
            <a:endParaRPr lang="ru-RU" dirty="0"/>
          </a:p>
        </p:txBody>
      </p:sp>
      <p:pic>
        <p:nvPicPr>
          <p:cNvPr id="3" name="Picture 2" descr="https://xn---2-dlcegwhfb1bbb0aigf0n.xn--90ahalgvkre.xn--p1ai/wp-content/uploads/2024/02/1708306148434-1024x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48049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s://xn---2-dlcegwhfb1bbb0aigf0n.xn--90ahalgvkre.xn--p1ai/wp-content/uploads/2024/02/1708306148465-1024x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3502" y="1628800"/>
            <a:ext cx="448049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https://xn---2-dlcegwhfb1bbb0aigf0n.xn--90ahalgvkre.xn--p1ai/wp-content/uploads/2024/02/1708306148495-1024x5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49080"/>
            <a:ext cx="448049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https://xn---2-dlcegwhfb1bbb0aigf0n.xn--90ahalgvkre.xn--p1ai/wp-content/uploads/2024/02/1708306148519-1024x5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149080"/>
            <a:ext cx="4427984" cy="256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xn---2-dlcegwhfb1bbb0aigf0n.xn--90ahalgvkre.xn--p1ai/wp-content/uploads/2024/02/1708306148551-1024x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980728"/>
            <a:ext cx="486453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https://xn---2-dlcegwhfb1bbb0aigf0n.xn--90ahalgvkre.xn--p1ai/wp-content/uploads/2024/02/1708306148581-1024x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4896544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https://xn---2-dlcegwhfb1bbb0aigf0n.xn--90ahalgvkre.xn--p1ai/wp-content/uploads/2024/02/1708311008566-461x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980728"/>
            <a:ext cx="2520280" cy="559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Проведение конкурса </a:t>
            </a:r>
            <a:br>
              <a:rPr lang="ru-RU" dirty="0" smtClean="0"/>
            </a:br>
            <a:r>
              <a:rPr lang="ru-RU" dirty="0" smtClean="0"/>
              <a:t>«Я МОДЕЛЬЕР»</a:t>
            </a:r>
            <a:endParaRPr lang="ru-RU" dirty="0"/>
          </a:p>
        </p:txBody>
      </p:sp>
      <p:pic>
        <p:nvPicPr>
          <p:cNvPr id="4" name="Picture 2" descr="https://xn---2-dlcegwhfb1bbb0aigf0n.xn--90ahalgvkre.xn--p1ai/wp-content/uploads/2024/02/1706776343284-1024x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8712968" cy="4986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xn---2-dlcegwhfb1bbb0aigf0n.xn--90ahalgvkre.xn--p1ai/wp-content/uploads/2024/02/1706776343140-1024x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601472" cy="4838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xn---2-dlcegwhfb1bbb0aigf0n.xn--90ahalgvkre.xn--p1ai/wp-content/uploads/2024/02/1706776343262-1024x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5472608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s://xn---2-dlcegwhfb1bbb0aigf0n.xn--90ahalgvkre.xn--p1ai/wp-content/uploads/2024/02/1706776343107-1024x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4360" y="3284984"/>
            <a:ext cx="576064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52704"/>
          </a:xfrm>
        </p:spPr>
        <p:txBody>
          <a:bodyPr/>
          <a:lstStyle/>
          <a:p>
            <a:pPr algn="ctr"/>
            <a:r>
              <a:rPr lang="ru-RU" dirty="0" smtClean="0"/>
              <a:t>ВСЕ НА СУББОТНИК!</a:t>
            </a:r>
            <a:endParaRPr lang="ru-RU" dirty="0"/>
          </a:p>
        </p:txBody>
      </p:sp>
      <p:pic>
        <p:nvPicPr>
          <p:cNvPr id="34818" name="Picture 2" descr="E:\Фото Детсад\HlD9lPS6pU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715276" cy="490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Фото Детсад\BJmNl4zTfq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391748" cy="472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Фото Детсад\SRssFoqr4R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5868144" cy="330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E:\Фото Детсад\BBztFLUUu3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284984"/>
            <a:ext cx="6084168" cy="3422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7030A0"/>
                </a:solidFill>
              </a:rPr>
              <a:t>Вовлечение детей в социально значимые виды деятельности</a:t>
            </a:r>
            <a:endParaRPr lang="ru-RU" dirty="0"/>
          </a:p>
        </p:txBody>
      </p:sp>
      <p:pic>
        <p:nvPicPr>
          <p:cNvPr id="31750" name="Picture 6" descr="https://xn---2-dlcegwhfb1bbb0aigf0n.xn--90ahalgvkre.xn--p1ai/wp-content/uploads/2024/04/1714095651911-1024x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780886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Социальное направление воспитания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72816"/>
            <a:ext cx="8291264" cy="3384376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   </a:t>
            </a:r>
          </a:p>
          <a:p>
            <a:pPr algn="just">
              <a:buNone/>
            </a:pPr>
            <a:endParaRPr lang="ru-RU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r>
              <a:rPr lang="ru-RU" dirty="0" smtClean="0">
                <a:solidFill>
                  <a:srgbClr val="7030A0"/>
                </a:solidFill>
              </a:rPr>
              <a:t>    </a:t>
            </a:r>
          </a:p>
          <a:p>
            <a:pPr algn="just">
              <a:buNone/>
            </a:pPr>
            <a:r>
              <a:rPr lang="ru-RU" dirty="0" smtClean="0">
                <a:solidFill>
                  <a:srgbClr val="7030A0"/>
                </a:solidFill>
              </a:rPr>
              <a:t>   Цель социального направления воспитания дошкольника заключается в формировании ценностного отношения детей к семье, другому человеку, развитии дружелюбия, создания условий для реализации в обществе. </a:t>
            </a:r>
          </a:p>
          <a:p>
            <a:pPr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Птицы – наши друзья</a:t>
            </a:r>
            <a:endParaRPr lang="ru-RU" dirty="0"/>
          </a:p>
        </p:txBody>
      </p:sp>
      <p:pic>
        <p:nvPicPr>
          <p:cNvPr id="3" name="Picture 4" descr="E:\Фото Детсад\aNNnxSsTLq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8249692" cy="4640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Фото Детсад\i2JYoazeZ8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899720"/>
            <a:ext cx="5112568" cy="287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4" name="Picture 2" descr="E:\Фото Детсад\aqr-BXPSc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19" y="3789040"/>
            <a:ext cx="512056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Мероприятие «Игры наших родителей»</a:t>
            </a:r>
            <a:endParaRPr lang="ru-RU" dirty="0"/>
          </a:p>
        </p:txBody>
      </p:sp>
      <p:pic>
        <p:nvPicPr>
          <p:cNvPr id="40964" name="Picture 4" descr="https://xn---2-dlcegwhfb1bbb0aigf0n.xn--90ahalgvkre.xn--p1ai/wp-content/uploads/2023/11/1700647416917-1024x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88840"/>
            <a:ext cx="5865168" cy="441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xn---2-dlcegwhfb1bbb0aigf0n.xn--90ahalgvkre.xn--p1ai/wp-content/uploads/2023/11/1700647416901-771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4337968" cy="5761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https://xn---2-dlcegwhfb1bbb0aigf0n.xn--90ahalgvkre.xn--p1ai/wp-content/uploads/2023/11/1700647416906-771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3807" y="764704"/>
            <a:ext cx="428314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Мероприятие по финансовой грамотности</a:t>
            </a:r>
            <a:endParaRPr lang="ru-RU" dirty="0"/>
          </a:p>
        </p:txBody>
      </p:sp>
      <p:pic>
        <p:nvPicPr>
          <p:cNvPr id="45058" name="Picture 2" descr="https://xn---2-dlcegwhfb1bbb0aigf0n.xn--90ahalgvkre.xn--p1ai/wp-content/uploads/2023/10/IMG-20231010-WA0034-1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269269" cy="470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xn---2-dlcegwhfb1bbb0aigf0n.xn--90ahalgvkre.xn--p1ai/wp-content/uploads/2023/10/IMG-20231010-WA0039-1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02" y="692696"/>
            <a:ext cx="4560507" cy="3420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https://xn---2-dlcegwhfb1bbb0aigf0n.xn--90ahalgvkre.xn--p1ai/wp-content/uploads/2023/10/IMG-20231010-WA0037-1-1024x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014954"/>
            <a:ext cx="4776531" cy="3582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xn---2-dlcegwhfb1bbb0aigf0n.xn--90ahalgvkre.xn--p1ai/wp-content/uploads/2024/05/IMG_20240508_100405-771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3599253" cy="4780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https://xn---2-dlcegwhfb1bbb0aigf0n.xn--90ahalgvkre.xn--p1ai/wp-content/uploads/2024/05/IMG_20240508_100633-1024x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492896"/>
            <a:ext cx="4733099" cy="3549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Акция «Сад памяти»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xn---2-dlcegwhfb1bbb0aigf0n.xn--90ahalgvkre.xn--p1ai/wp-content/uploads/2024/05/IMG_20240508_100429-771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93722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s://xn---2-dlcegwhfb1bbb0aigf0n.xn--90ahalgvkre.xn--p1ai/wp-content/uploads/2024/05/IMG_20240508_100653-1024x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891" y="2492896"/>
            <a:ext cx="4829109" cy="3621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Мирилка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9938" name="Picture 2" descr="E:\Фото Детсад\rCsGd5_Y7Z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67" y="1268760"/>
            <a:ext cx="8632113" cy="499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Фото Детсад\CZujpN69sU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752528" cy="267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E:\Фото Детсад\7xdel-pjx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5874" y="3429000"/>
            <a:ext cx="5570626" cy="3133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Формы и методы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b="1" i="1" u="sng" dirty="0" smtClean="0">
                <a:solidFill>
                  <a:srgbClr val="7030A0"/>
                </a:solidFill>
              </a:rPr>
              <a:t>Взаимодействие с родителями </a:t>
            </a:r>
            <a:r>
              <a:rPr lang="ru-RU" dirty="0" smtClean="0"/>
              <a:t>(родительские собрания, праздничные мероприятия, акции, субботники и т.д.) </a:t>
            </a:r>
          </a:p>
          <a:p>
            <a:pPr algn="just"/>
            <a:r>
              <a:rPr lang="ru-RU" b="1" i="1" u="sng" dirty="0" smtClean="0">
                <a:solidFill>
                  <a:srgbClr val="7030A0"/>
                </a:solidFill>
              </a:rPr>
              <a:t>Вовлечение детей в социально значимые виды деятельности </a:t>
            </a:r>
            <a:r>
              <a:rPr lang="ru-RU" dirty="0" smtClean="0"/>
              <a:t>(совместные мероприятия с родителями и иными организациями, выездные мероприятия за пределы поселка, беседы, сюжетно – ролевые игры, игры с правилами, «</a:t>
            </a:r>
            <a:r>
              <a:rPr lang="ru-RU" dirty="0" err="1" smtClean="0"/>
              <a:t>мирилки</a:t>
            </a:r>
            <a:r>
              <a:rPr lang="ru-RU" dirty="0" smtClean="0"/>
              <a:t>», поручения, чтение художественной литературы и т. д.)</a:t>
            </a:r>
          </a:p>
          <a:p>
            <a:pPr algn="just"/>
            <a:r>
              <a:rPr lang="ru-RU" b="1" i="1" u="sng" dirty="0" smtClean="0">
                <a:solidFill>
                  <a:srgbClr val="7030A0"/>
                </a:solidFill>
              </a:rPr>
              <a:t>Взаимодействие с организациями поселка</a:t>
            </a:r>
            <a:r>
              <a:rPr lang="ru-RU" b="1" i="1" u="sng" dirty="0" smtClean="0"/>
              <a:t> </a:t>
            </a:r>
            <a:r>
              <a:rPr lang="ru-RU" dirty="0" smtClean="0"/>
              <a:t>(экскурсии, праздничные мероприятия, досуги)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Фото Детсад\Z3ahPKq0bU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896544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4" descr="E:\Фото Детсад\LN-mZDfyfH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573016"/>
            <a:ext cx="5341232" cy="3004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Взаимодействия с организациями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Экскурсия в пекарню</a:t>
            </a:r>
            <a:endParaRPr lang="ru-RU" dirty="0"/>
          </a:p>
        </p:txBody>
      </p:sp>
      <p:pic>
        <p:nvPicPr>
          <p:cNvPr id="3" name="Picture 2" descr="E:\Фото Детсад\xGVfBfLKPG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812360" cy="585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етсад\OGQad5nwUi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417628" cy="5890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6" name="Picture 2" descr="E:\Фото Детсад\guz1NvVgD4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478" y="689315"/>
            <a:ext cx="4269010" cy="569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E:\Фото Детсад\65kM2xuMQ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7848872" cy="588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:\Фото Детсад\wxhWuAjDDx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4489382" cy="598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4" name="Picture 4" descr="E:\Фото Детсад\5JaTmT0M9h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572000" y="764704"/>
            <a:ext cx="4363622" cy="5818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108012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Выступление детей в СДК ко Дню Матери</a:t>
            </a:r>
            <a:endParaRPr lang="ru-RU" sz="4000" dirty="0"/>
          </a:p>
        </p:txBody>
      </p:sp>
      <p:pic>
        <p:nvPicPr>
          <p:cNvPr id="52226" name="Picture 2" descr="C:\Users\Легион\Desktop\смо 24\1702536439893-1024x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58183"/>
            <a:ext cx="7181056" cy="5399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Легион\Desktop\смо 24\1702536594363-1024x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704856" cy="5725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86409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Экскурсия в </a:t>
            </a:r>
            <a:r>
              <a:rPr lang="ru-RU" sz="4000" dirty="0" err="1" smtClean="0"/>
              <a:t>поселковскую</a:t>
            </a:r>
            <a:r>
              <a:rPr lang="ru-RU" sz="4000" dirty="0" smtClean="0"/>
              <a:t> библиотеку</a:t>
            </a:r>
            <a:endParaRPr lang="ru-RU" sz="4000" dirty="0"/>
          </a:p>
        </p:txBody>
      </p:sp>
      <p:pic>
        <p:nvPicPr>
          <p:cNvPr id="5122" name="Picture 2" descr="E:\Фото Детсад\PFnF9nf7a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8192910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Детсад\NPppk5BdTU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40388"/>
            <a:ext cx="4176464" cy="5550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4" name="Picture 2" descr="E:\Фото Детсад\YXYpBRHJd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836712"/>
            <a:ext cx="3888432" cy="553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527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rgbClr val="7030A0"/>
                </a:solidFill>
              </a:rPr>
              <a:t>Взаимодействие с родителями</a:t>
            </a:r>
            <a:br>
              <a:rPr lang="ru-RU" b="1" i="1" u="sng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Родительское собрание</a:t>
            </a:r>
            <a:endParaRPr lang="ru-RU" dirty="0"/>
          </a:p>
        </p:txBody>
      </p:sp>
      <p:pic>
        <p:nvPicPr>
          <p:cNvPr id="17410" name="Picture 2" descr="E:\Фото Детсад\hCvbKeaQL5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696744" cy="4954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10081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День рождения Деда Мороза!</a:t>
            </a:r>
            <a:endParaRPr lang="ru-RU" dirty="0"/>
          </a:p>
        </p:txBody>
      </p:sp>
      <p:pic>
        <p:nvPicPr>
          <p:cNvPr id="3" name="Picture 2" descr="E:\Фото Детсад\XStJihFx1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405045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E:\Фото Детсад\k4RNltJCn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032448" cy="5376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 Детсад\O0vvdQUWa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4104455" cy="547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E:\Фото Детсад\smI_C8kPj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2030" y="908720"/>
            <a:ext cx="4091130" cy="545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305800" cy="2304256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Фото Детсад\Y2PKplKrRP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6619220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E:\Фото Детсад\20QUHB4Bef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068960"/>
            <a:ext cx="4796537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Фото Детсад\WLFf9lzakZ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816424" cy="508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 descr="E:\Фото Детсад\NVQ8qR0n7w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845052" cy="5122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936104"/>
          </a:xfrm>
        </p:spPr>
        <p:txBody>
          <a:bodyPr/>
          <a:lstStyle/>
          <a:p>
            <a:pPr algn="ctr"/>
            <a:r>
              <a:rPr lang="ru-RU" dirty="0" smtClean="0"/>
              <a:t>ДЕНЬ МАТЕРИ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Фото Детсад\KImpdP1eB4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5402908" cy="3039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E:\Фото Детсад\YUT9ZvjlM_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899873"/>
            <a:ext cx="5258892" cy="2958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32656"/>
            <a:ext cx="83058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8 МАРТА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Легион\Desktop\смо 24\bO-0ye08XoM-300x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5089748" cy="2867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E:\Фото Детсад\qEvqUy5R0f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6896" y="3933056"/>
            <a:ext cx="5199900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:\Фото Детсад\UvhDPU9WM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607772" cy="4841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599</TotalTime>
  <Words>204</Words>
  <Application>Microsoft Office PowerPoint</Application>
  <PresentationFormat>Экран (4:3)</PresentationFormat>
  <Paragraphs>32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Поток</vt:lpstr>
      <vt:lpstr>«МОИ МАЛЕНЬКИЕ БОЛЬШИЕ ГЕРОИ»</vt:lpstr>
      <vt:lpstr>Социальное направление воспитания</vt:lpstr>
      <vt:lpstr>Формы и методы работы</vt:lpstr>
      <vt:lpstr>Взаимодействие с родителями Родительское собрание</vt:lpstr>
      <vt:lpstr>Слайд 5</vt:lpstr>
      <vt:lpstr>ДЕНЬ МАТЕРИ</vt:lpstr>
      <vt:lpstr>8 МАРТА</vt:lpstr>
      <vt:lpstr>Слайд 8</vt:lpstr>
      <vt:lpstr>Слайд 9</vt:lpstr>
      <vt:lpstr> Акция «ОСТАНОВИМ НАСИЛИЕ ПРОТИВ ДЕТЕЙ»</vt:lpstr>
      <vt:lpstr>Проведение мероприятия  «ШОУ НАУЧНЫХ ЧУДЕС»</vt:lpstr>
      <vt:lpstr>Слайд 12</vt:lpstr>
      <vt:lpstr>Проведение конкурса  «Я МОДЕЛЬЕР»</vt:lpstr>
      <vt:lpstr>Слайд 14</vt:lpstr>
      <vt:lpstr>Слайд 15</vt:lpstr>
      <vt:lpstr>ВСЕ НА СУББОТНИК!</vt:lpstr>
      <vt:lpstr>Слайд 17</vt:lpstr>
      <vt:lpstr>Слайд 18</vt:lpstr>
      <vt:lpstr>Вовлечение детей в социально значимые виды деятельности</vt:lpstr>
      <vt:lpstr>Птицы – наши друзья</vt:lpstr>
      <vt:lpstr>Слайд 21</vt:lpstr>
      <vt:lpstr>Мероприятие «Игры наших родителей»</vt:lpstr>
      <vt:lpstr>Слайд 23</vt:lpstr>
      <vt:lpstr>Мероприятие по финансовой грамотности</vt:lpstr>
      <vt:lpstr>Слайд 25</vt:lpstr>
      <vt:lpstr>Акция «Сад памяти»</vt:lpstr>
      <vt:lpstr>Слайд 27</vt:lpstr>
      <vt:lpstr>«Мирилка»</vt:lpstr>
      <vt:lpstr>Слайд 29</vt:lpstr>
      <vt:lpstr>Слайд 30</vt:lpstr>
      <vt:lpstr>Взаимодействия с организациями</vt:lpstr>
      <vt:lpstr>Экскурсия в пекарню</vt:lpstr>
      <vt:lpstr>Слайд 33</vt:lpstr>
      <vt:lpstr>Слайд 34</vt:lpstr>
      <vt:lpstr>Слайд 35</vt:lpstr>
      <vt:lpstr>Выступление детей в СДК ко Дню Матери</vt:lpstr>
      <vt:lpstr>Слайд 37</vt:lpstr>
      <vt:lpstr>Экскурсия в поселковскую библиотеку</vt:lpstr>
      <vt:lpstr>Слайд 39</vt:lpstr>
      <vt:lpstr>Слайд 40</vt:lpstr>
      <vt:lpstr>День рождения Деда Мороза!</vt:lpstr>
      <vt:lpstr>Слайд 42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Легион</dc:creator>
  <cp:lastModifiedBy>Легион</cp:lastModifiedBy>
  <cp:revision>58</cp:revision>
  <dcterms:created xsi:type="dcterms:W3CDTF">2024-05-19T23:50:47Z</dcterms:created>
  <dcterms:modified xsi:type="dcterms:W3CDTF">2024-05-22T06:54:41Z</dcterms:modified>
</cp:coreProperties>
</file>