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6" r:id="rId6"/>
    <p:sldId id="259" r:id="rId7"/>
    <p:sldId id="267" r:id="rId8"/>
    <p:sldId id="260" r:id="rId9"/>
    <p:sldId id="268" r:id="rId10"/>
    <p:sldId id="261" r:id="rId11"/>
    <p:sldId id="269" r:id="rId12"/>
    <p:sldId id="26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31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4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80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6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3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1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60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87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0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8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6CA8-9485-479D-A785-45281EBDA039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8B71-614C-4A19-89FC-3D6221E3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15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82389"/>
            <a:ext cx="9144000" cy="110546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Высокогорская СОШ №7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Дошкольная группа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671" y="2414682"/>
            <a:ext cx="10699845" cy="4443317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 «Здоровье в каждом дошкольнике»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«Опыт работы клуба «Здоровье»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Кадилова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И.О.,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Клецко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О.Н.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Май, 2024 г.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01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084" y="365125"/>
            <a:ext cx="5882185" cy="2009585"/>
          </a:xfrm>
        </p:spPr>
        <p:txBody>
          <a:bodyPr>
            <a:normAutofit/>
          </a:bodyPr>
          <a:lstStyle/>
          <a:p>
            <a:r>
              <a:rPr lang="ru-RU" dirty="0" smtClean="0"/>
              <a:t>4. Игры на развитие речевого дыхания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146761"/>
            <a:ext cx="5299817" cy="3974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21" y="2497539"/>
            <a:ext cx="6186986" cy="3480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4" y="4339987"/>
            <a:ext cx="4107267" cy="23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7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5" y="245790"/>
            <a:ext cx="4144819" cy="5513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580" y="245790"/>
            <a:ext cx="5068040" cy="3807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084" y="1931173"/>
            <a:ext cx="3696739" cy="49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542" y="365125"/>
            <a:ext cx="3083257" cy="1325563"/>
          </a:xfrm>
        </p:spPr>
        <p:txBody>
          <a:bodyPr/>
          <a:lstStyle/>
          <a:p>
            <a:r>
              <a:rPr lang="ru-RU" dirty="0" smtClean="0"/>
              <a:t>5. Точечный самомассаж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" y="160407"/>
            <a:ext cx="4033962" cy="5357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02" y="2933675"/>
            <a:ext cx="4774165" cy="3580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330" y="1268819"/>
            <a:ext cx="4060447" cy="54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9" y="-27296"/>
            <a:ext cx="3193576" cy="2088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«Рефлексивный</a:t>
            </a:r>
            <a:br>
              <a:rPr lang="ru-RU" sz="2400" dirty="0" smtClean="0"/>
            </a:br>
            <a:r>
              <a:rPr lang="ru-RU" sz="2400" dirty="0" smtClean="0"/>
              <a:t> круг»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5" y="197893"/>
            <a:ext cx="8407020" cy="63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3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4" y="177421"/>
            <a:ext cx="7496815" cy="65782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42997" y="650375"/>
            <a:ext cx="40943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здоровья, в которых дети и родители на протяжении недели заполняли данные здорового образа жизни  прошедшего дня (утро, день и вечер) в виде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0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02" y="488144"/>
            <a:ext cx="10515600" cy="5776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Цели </a:t>
            </a:r>
            <a:r>
              <a:rPr lang="ru-RU" dirty="0" smtClean="0"/>
              <a:t>и задачи работы </a:t>
            </a:r>
            <a:r>
              <a:rPr lang="ru-RU" dirty="0" smtClean="0"/>
              <a:t>клуба «Здоровье»:</a:t>
            </a:r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охранение </a:t>
            </a:r>
            <a:r>
              <a:rPr lang="ru-RU" dirty="0"/>
              <a:t>и укрепление здоровья детей и их </a:t>
            </a:r>
            <a:r>
              <a:rPr lang="ru-RU" dirty="0" smtClean="0"/>
              <a:t>родителей;</a:t>
            </a:r>
            <a:endParaRPr lang="ru-RU" dirty="0"/>
          </a:p>
          <a:p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у воспитанников, родителей, педагогов ответственности в деле сохранения и укрепления собственного </a:t>
            </a:r>
            <a:r>
              <a:rPr lang="ru-RU" dirty="0" smtClean="0"/>
              <a:t>здоровья</a:t>
            </a:r>
            <a:r>
              <a:rPr lang="ru-RU" dirty="0"/>
              <a:t>;</a:t>
            </a:r>
          </a:p>
          <a:p>
            <a:r>
              <a:rPr lang="ru-RU" dirty="0"/>
              <a:t>п</a:t>
            </a:r>
            <a:r>
              <a:rPr lang="ru-RU" dirty="0" smtClean="0"/>
              <a:t>робуждение </a:t>
            </a:r>
            <a:r>
              <a:rPr lang="ru-RU" dirty="0"/>
              <a:t>интереса к организации жизнедеятельности детей в </a:t>
            </a:r>
            <a:r>
              <a:rPr lang="ru-RU" dirty="0" smtClean="0"/>
              <a:t>ДОУ;</a:t>
            </a:r>
            <a:endParaRPr lang="ru-RU" dirty="0"/>
          </a:p>
          <a:p>
            <a:r>
              <a:rPr lang="ru-RU" dirty="0"/>
              <a:t>а</a:t>
            </a:r>
            <a:r>
              <a:rPr lang="ru-RU" dirty="0" smtClean="0"/>
              <a:t>ктивизация </a:t>
            </a:r>
            <a:r>
              <a:rPr lang="ru-RU" dirty="0"/>
              <a:t>участия родителей в различных </a:t>
            </a:r>
            <a:r>
              <a:rPr lang="ru-RU" dirty="0" smtClean="0"/>
              <a:t>мероприятиях;</a:t>
            </a:r>
            <a:endParaRPr lang="ru-RU" dirty="0"/>
          </a:p>
          <a:p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знания родителей, позволяющие воспитывать у детей сознательное отношение к здоровому образу </a:t>
            </a:r>
            <a:r>
              <a:rPr lang="ru-RU" dirty="0" smtClean="0"/>
              <a:t>жизни;</a:t>
            </a:r>
            <a:endParaRPr lang="ru-RU" dirty="0"/>
          </a:p>
          <a:p>
            <a:r>
              <a:rPr lang="ru-RU" dirty="0"/>
              <a:t>п</a:t>
            </a:r>
            <a:r>
              <a:rPr lang="ru-RU" dirty="0" smtClean="0"/>
              <a:t>овышение </a:t>
            </a:r>
            <a:r>
              <a:rPr lang="ru-RU" dirty="0"/>
              <a:t>роли семьи в физическом воспитании  развитии </a:t>
            </a:r>
            <a:r>
              <a:rPr lang="ru-RU" dirty="0" smtClean="0"/>
              <a:t>детей.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441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18" y="285418"/>
            <a:ext cx="7025296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ru-RU" sz="4000" b="1" dirty="0" smtClean="0"/>
              <a:t>. «Босоножка»: оздоровительные упражнения по профилактике плоскостопия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23" y="136479"/>
            <a:ext cx="4241468" cy="3193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91" y="2835700"/>
            <a:ext cx="4950836" cy="3727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8" y="1911369"/>
            <a:ext cx="3489015" cy="46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210151"/>
            <a:ext cx="4780565" cy="6377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71" y="229238"/>
            <a:ext cx="2935159" cy="6400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22" y="277019"/>
            <a:ext cx="2913247" cy="63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7337" y="365125"/>
            <a:ext cx="4494663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2. «Гимнастика для глаз»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5" y="237927"/>
            <a:ext cx="7161739" cy="5371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30" y="2489371"/>
            <a:ext cx="5638779" cy="42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9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04" y="111150"/>
            <a:ext cx="5014371" cy="6658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97" y="111150"/>
            <a:ext cx="4411826" cy="66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3063" y="365125"/>
            <a:ext cx="5145205" cy="1325563"/>
          </a:xfrm>
        </p:spPr>
        <p:txBody>
          <a:bodyPr/>
          <a:lstStyle/>
          <a:p>
            <a:r>
              <a:rPr lang="ru-RU" dirty="0" smtClean="0"/>
              <a:t>3. «Пальчиковая гимнастика»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4" y="92121"/>
            <a:ext cx="4613049" cy="3473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2" y="3230348"/>
            <a:ext cx="4673095" cy="3504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04" y="1956818"/>
            <a:ext cx="6371135" cy="47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6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9" y="141308"/>
            <a:ext cx="6680883" cy="500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67" y="2308614"/>
            <a:ext cx="5867228" cy="43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2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172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МБОУ Высокогорская СОШ №7 Дошкольная группа</vt:lpstr>
      <vt:lpstr>Презентация PowerPoint</vt:lpstr>
      <vt:lpstr>Презентация PowerPoint</vt:lpstr>
      <vt:lpstr>1. «Босоножка»: оздоровительные упражнения по профилактике плоскостопия</vt:lpstr>
      <vt:lpstr>Презентация PowerPoint</vt:lpstr>
      <vt:lpstr>2. «Гимнастика для глаз»</vt:lpstr>
      <vt:lpstr>Презентация PowerPoint</vt:lpstr>
      <vt:lpstr>3. «Пальчиковая гимнастика»  </vt:lpstr>
      <vt:lpstr>Презентация PowerPoint</vt:lpstr>
      <vt:lpstr>4. Игры на развитие речевого дыхания</vt:lpstr>
      <vt:lpstr>Презентация PowerPoint</vt:lpstr>
      <vt:lpstr>5. Точечный самомассаж </vt:lpstr>
      <vt:lpstr>«Рефлексивный  круг»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19</cp:revision>
  <dcterms:created xsi:type="dcterms:W3CDTF">2024-05-14T08:15:41Z</dcterms:created>
  <dcterms:modified xsi:type="dcterms:W3CDTF">2024-05-16T04:59:43Z</dcterms:modified>
</cp:coreProperties>
</file>